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56" r:id="rId3"/>
    <p:sldId id="259" r:id="rId4"/>
    <p:sldId id="257" r:id="rId5"/>
    <p:sldId id="258" r:id="rId6"/>
    <p:sldId id="263" r:id="rId7"/>
    <p:sldId id="260" r:id="rId8"/>
    <p:sldId id="262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29D1C-8457-481C-B746-77904B1B9681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B10F4-A04D-48AD-818A-08C0E9A3F0B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B10F4-A04D-48AD-818A-08C0E9A3F0B3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B10F4-A04D-48AD-818A-08C0E9A3F0B3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B10F4-A04D-48AD-818A-08C0E9A3F0B3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B10F4-A04D-48AD-818A-08C0E9A3F0B3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B10F4-A04D-48AD-818A-08C0E9A3F0B3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B10F4-A04D-48AD-818A-08C0E9A3F0B3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B10F4-A04D-48AD-818A-08C0E9A3F0B3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B10F4-A04D-48AD-818A-08C0E9A3F0B3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EE36-9362-49AB-8B59-B1D0D69ECF23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F0D0-18DE-4312-8489-B10F849CF1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EE36-9362-49AB-8B59-B1D0D69ECF23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F0D0-18DE-4312-8489-B10F849CF1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EE36-9362-49AB-8B59-B1D0D69ECF23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F0D0-18DE-4312-8489-B10F849CF1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EE36-9362-49AB-8B59-B1D0D69ECF23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F0D0-18DE-4312-8489-B10F849CF1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EE36-9362-49AB-8B59-B1D0D69ECF23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F0D0-18DE-4312-8489-B10F849CF1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EE36-9362-49AB-8B59-B1D0D69ECF23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F0D0-18DE-4312-8489-B10F849CF1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EE36-9362-49AB-8B59-B1D0D69ECF23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F0D0-18DE-4312-8489-B10F849CF1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EE36-9362-49AB-8B59-B1D0D69ECF23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F0D0-18DE-4312-8489-B10F849CF1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EE36-9362-49AB-8B59-B1D0D69ECF23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F0D0-18DE-4312-8489-B10F849CF1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EE36-9362-49AB-8B59-B1D0D69ECF23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F0D0-18DE-4312-8489-B10F849CF1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EE36-9362-49AB-8B59-B1D0D69ECF23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F0D0-18DE-4312-8489-B10F849CF1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4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FEE36-9362-49AB-8B59-B1D0D69ECF23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EF0D0-18DE-4312-8489-B10F849CF12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eria&#322;y%20wideo\Film\Siedem%20Cud&#243;w%20&#346;wiata.web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G:\Film\Dokumenty\ZYCIE%20PO%20ZYCIU.LEKTOR%20PL.AVI.av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eria&#322;y%20wideo\Film\Bogaty%20m&#322;odzieniec.wm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Modlitwa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Fotolia_2379572_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6" name="pole tekstowe 5"/>
          <p:cNvSpPr txBox="1"/>
          <p:nvPr/>
        </p:nvSpPr>
        <p:spPr>
          <a:xfrm>
            <a:off x="251520" y="6381328"/>
            <a:ext cx="17251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Fotografie tła: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Pytania po wakacjach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Klasa V SP</a:t>
            </a:r>
          </a:p>
          <a:p>
            <a:r>
              <a:rPr lang="pl-PL" dirty="0" smtClean="0"/>
              <a:t>Dziś jest 06.09.2013</a:t>
            </a:r>
          </a:p>
          <a:p>
            <a:r>
              <a:rPr lang="pl-PL" dirty="0" smtClean="0"/>
              <a:t>Do wakacji pozostało 295 dni.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Ach, te wakacje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Fotolia_29222301_X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74900" y="1666081"/>
            <a:ext cx="4394200" cy="439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2339752" y="5805264"/>
            <a:ext cx="45182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b="1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b="1" dirty="0" err="1" smtClean="0">
                <a:latin typeface="Times New Roman" pitchFamily="18" charset="0"/>
                <a:cs typeface="Times New Roman" pitchFamily="18" charset="0"/>
              </a:rPr>
              <a:t>hugolacasse</a:t>
            </a:r>
            <a:r>
              <a:rPr lang="pl-PL" sz="1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b="1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 to możliwe?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3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Mam pytanie do…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9600" y="2066131"/>
            <a:ext cx="5384800" cy="359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2843808" y="5733256"/>
            <a:ext cx="17508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picsfive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Kto nam odpowie?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>
            <a:hlinkClick r:id="rId3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Bogaty młodzieniec</a:t>
            </a:r>
            <a:endParaRPr lang="pl-PL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>
            <a:hlinkClick r:id="rId3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Notatka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Bogaty Młodzieniec, który przyszedł do Jezusa nie pytał o dobra materialne. Interesowało go coś o wiele bardziej ważniejszego. Pytał o rzeczy, które mogły dać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prawdziwe szczęście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91</Words>
  <Application>Microsoft Office PowerPoint</Application>
  <PresentationFormat>Pokaz na ekranie (4:3)</PresentationFormat>
  <Paragraphs>23</Paragraphs>
  <Slides>8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Modlitwa</vt:lpstr>
      <vt:lpstr>Pytania po wakacjach</vt:lpstr>
      <vt:lpstr>Ach, te wakacje</vt:lpstr>
      <vt:lpstr>Jak to możliwe?</vt:lpstr>
      <vt:lpstr>Mam pytanie do…</vt:lpstr>
      <vt:lpstr>Kto nam odpowie?</vt:lpstr>
      <vt:lpstr>Bogaty młodzieniec</vt:lpstr>
      <vt:lpstr>Notatka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Pytania po wakacjach</dc:title>
  <dc:creator>Mirco</dc:creator>
  <cp:lastModifiedBy>Mirco</cp:lastModifiedBy>
  <cp:revision>6</cp:revision>
  <dcterms:created xsi:type="dcterms:W3CDTF">2013-09-05T20:05:52Z</dcterms:created>
  <dcterms:modified xsi:type="dcterms:W3CDTF">2013-10-16T09:06:42Z</dcterms:modified>
</cp:coreProperties>
</file>