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E3BDC-9CF4-421C-8287-B3687D181C2C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6A70D-B249-4A36-AD80-389A7A1A204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A70D-B249-4A36-AD80-389A7A1A2049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A70D-B249-4A36-AD80-389A7A1A2049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A70D-B249-4A36-AD80-389A7A1A2049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A70D-B249-4A36-AD80-389A7A1A2049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A70D-B249-4A36-AD80-389A7A1A2049}" type="slidenum">
              <a:rPr lang="pl-PL" smtClean="0"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A70D-B249-4A36-AD80-389A7A1A2049}" type="slidenum">
              <a:rPr lang="pl-PL" smtClean="0"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EC5A-CBB2-423F-9C7E-2E58DCD9D167}" type="datetimeFigureOut">
              <a:rPr lang="pl-PL" smtClean="0"/>
              <a:t>2013-10-28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88B25-8D74-4E27-B00F-1E958E07104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D:\Materia&#322;y%20wideo\Film\Ludzkie%20dzieci%20-%20skr&#243;t.wm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UMfFU51AG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file:///D:\Materia&#322;y%20wideo\TV,%20Internet\14%20tydzie&#324;%20&#380;ycia.web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OWz1X1R12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file:///D:\Materia&#322;y%20wideo\TV,%20Internet\Niemy%20krzyk%20%20Lektor%20PL.web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dawca życia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Klasa II LŚ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Dziś jest 28.10.2013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wakacji pozostało 242 dni.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51520" y="6309320"/>
            <a:ext cx="224933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Tła © Melissa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Schalke-Fotolia.com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Ile warte jest ludzkie życie?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ludzkie dzieci.jpg">
            <a:hlinkClick r:id="rId3" action="ppaction://program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5" name="pole tekstowe 4"/>
          <p:cNvSpPr txBox="1"/>
          <p:nvPr/>
        </p:nvSpPr>
        <p:spPr>
          <a:xfrm>
            <a:off x="1331640" y="6237312"/>
            <a:ext cx="3816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Screen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z filmu p.t. „Ludzkie dzieci”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Dziecko darem Bożym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>Podręcznik str. 36</a:t>
            </a:r>
            <a:endParaRPr lang="pl-PL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Symbol zastępczy zawartości 4" descr="Fotolia_32734415_XS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966066" y="1600200"/>
            <a:ext cx="3020867" cy="4525963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Życie ludzkie jest święte i nienaruszalne w każdej chwili jego istnienia, także w fazie początkowej, która poprzedza narodziny. Człowiek już w łonie matki należy do Boga, bo Ten, który wszystko przenika i zna, tworzy go i kształtuje swoimi rękoma, widzi go, gdy jest jeszcze małym, bezkształtnym embrionem, i potrafi w nim dostrzec dorosłego człowieka, którym stanie się on w przyszłości i którego dni są już policzone, a powołanie już zapisane               w księdze żywota.  </a:t>
            </a:r>
          </a:p>
          <a:p>
            <a:pPr algn="r"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EV 61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043608" y="6237312"/>
            <a:ext cx="18165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zaretskaya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500" dirty="0" smtClean="0">
                <a:latin typeface="Times New Roman" pitchFamily="18" charset="0"/>
                <a:cs typeface="Times New Roman" pitchFamily="18" charset="0"/>
                <a:hlinkClick r:id="rId3"/>
              </a:rPr>
              <a:t>„Usłyszeć ponownie pierwsze bicie serca dziecka to jak zakochać się pierwszy raz. Uczucie i radość nie do opisania”</a:t>
            </a:r>
            <a:endParaRPr lang="pl-PL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4" action="ppaction://program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3"/>
              </a:rPr>
              <a:t>Etapy rozwoju dziecka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prof. Dr Bernard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Nathanson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>(zalecany fragment od 4.30 – 7.00 min)</a:t>
            </a:r>
            <a:endParaRPr lang="pl-PL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>
            <a:hlinkClick r:id="rId4" action="ppaction://program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Notatka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„Życie jest darem Boga. Często jednak człowiek bywa ślepy i szuka szczęścia tam, gdzie nigdy nie znajdzie, albo postanawia chwytać przyjemności danej chwili, a później, gdy napotyka trudności, zniechęca się i myśli, że prawdziwe szczęście nie istnieje, jest tylko ułudą. A jednak prawdziwe szczęście istnieje. Bóg bowiem wypisał w sercu każdego człowieka głód i pragnienie szczęścia i tylko od nas zależy, czy skierujemy nasze życie ku radości. Każdy człowiek wsłuchany w głębię pragnienia serca musi uznać, że do niego odnoszą się słowa prawdy wypowiedziane przez św. Augustyna: "Uczyniłeś nas, Panie, i niespokojne jest serce nasze, dopóki nie spocznie w Tobie„</a:t>
            </a:r>
          </a:p>
          <a:p>
            <a:pPr algn="r"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http://www.wychowawca.org.pl/miesiecznik_nowy/2006/03-2006/01.htm</a:t>
            </a:r>
            <a:endParaRPr lang="pl-PL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288</Words>
  <Application>Microsoft Office PowerPoint</Application>
  <PresentationFormat>Pokaz na ekranie (4:3)</PresentationFormat>
  <Paragraphs>22</Paragraphs>
  <Slides>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Bóg dawca życia</vt:lpstr>
      <vt:lpstr>Ile warte jest ludzkie życie?</vt:lpstr>
      <vt:lpstr>Dziecko darem Bożym Podręcznik str. 36</vt:lpstr>
      <vt:lpstr>„Usłyszeć ponownie pierwsze bicie serca dziecka to jak zakochać się pierwszy raz. Uczucie i radość nie do opisania”</vt:lpstr>
      <vt:lpstr>Etapy rozwoju dziecka prof. Dr Bernard Nathanson (zalecany fragment od 4.30 – 7.00 min)</vt:lpstr>
      <vt:lpstr>Notatka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Bóg dawca życia</dc:title>
  <dc:creator>Mirco</dc:creator>
  <cp:lastModifiedBy>Mirco</cp:lastModifiedBy>
  <cp:revision>6</cp:revision>
  <dcterms:created xsi:type="dcterms:W3CDTF">2013-10-27T23:08:16Z</dcterms:created>
  <dcterms:modified xsi:type="dcterms:W3CDTF">2013-10-28T04:59:02Z</dcterms:modified>
</cp:coreProperties>
</file>