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4982B-9AF9-492C-B9A6-C1E685144989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927DC-7418-48F0-A7D2-374E11E4D4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8D63-1FFE-478B-AF9F-70C5DDF63D2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27DC-7418-48F0-A7D2-374E11E4D41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1719D-8D75-4A6E-AAFA-EE9BD0D3D29B}" type="datetimeFigureOut">
              <a:rPr lang="pl-PL" smtClean="0"/>
              <a:pPr/>
              <a:t>2013-10-07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550D-15AF-4AAF-BF93-E431FFC4A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-MkOPeRr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file:///D:\Materia&#322;y%20wideo\TV,%20Internet\Most%20nadziei.web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nie przestaje kochać swojego stworzenia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07.10.2013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260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6237312"/>
            <a:ext cx="22252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Inna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66928" cy="1162050"/>
          </a:xfrm>
        </p:spPr>
        <p:txBody>
          <a:bodyPr anchor="ctr" anchorCtr="0">
            <a:normAutofit/>
          </a:bodyPr>
          <a:lstStyle/>
          <a:p>
            <a:pPr algn="ctr"/>
            <a:r>
              <a:rPr lang="pl-PL" sz="3000" b="0" dirty="0" smtClean="0">
                <a:latin typeface="Times New Roman" pitchFamily="18" charset="0"/>
                <a:cs typeface="Times New Roman" pitchFamily="18" charset="0"/>
              </a:rPr>
              <a:t>Boży „regulamin</a:t>
            </a:r>
            <a:r>
              <a:rPr lang="pl-PL" sz="3000" b="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1500" b="0" dirty="0"/>
          </a:p>
        </p:txBody>
      </p:sp>
      <p:pic>
        <p:nvPicPr>
          <p:cNvPr id="8" name="Symbol zastępczy zawartości 7" descr="Fotolia_49702026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20272" y="1196752"/>
            <a:ext cx="1280241" cy="4536504"/>
          </a:xfrm>
        </p:spPr>
      </p:pic>
      <p:sp>
        <p:nvSpPr>
          <p:cNvPr id="9" name="Prostokąt 8"/>
          <p:cNvSpPr/>
          <p:nvPr/>
        </p:nvSpPr>
        <p:spPr>
          <a:xfrm>
            <a:off x="6660232" y="6021288"/>
            <a:ext cx="2252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/>
              <a:t>Fot. © </a:t>
            </a:r>
            <a:r>
              <a:rPr lang="pl-PL" sz="1000" dirty="0" err="1" smtClean="0"/>
              <a:t>Renáta</a:t>
            </a:r>
            <a:r>
              <a:rPr lang="pl-PL" sz="1000" dirty="0" smtClean="0"/>
              <a:t> </a:t>
            </a:r>
            <a:r>
              <a:rPr lang="pl-PL" sz="1000" dirty="0" err="1" smtClean="0"/>
              <a:t>Sedmáková</a:t>
            </a:r>
            <a:r>
              <a:rPr lang="pl-PL" sz="1000" dirty="0" smtClean="0"/>
              <a:t> - </a:t>
            </a:r>
            <a:r>
              <a:rPr lang="pl-PL" sz="1000" dirty="0" err="1" smtClean="0"/>
              <a:t>Fotolia.com</a:t>
            </a:r>
            <a:endParaRPr lang="pl-PL" sz="1000" dirty="0"/>
          </a:p>
        </p:txBody>
      </p:sp>
      <p:pic>
        <p:nvPicPr>
          <p:cNvPr id="11" name="Obraz 10" descr="Fotolia_41460193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5384800" cy="35941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796136" y="332656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konsekwencje jego złamania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karta pracy str. 11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2483768" y="5661248"/>
            <a:ext cx="17411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mallivan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Czy warto było?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Podręcznik, str. 35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3189243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7200800" cy="471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347864" y="6165304"/>
            <a:ext cx="1563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Guilu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kutki grzechu pierworodne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988840"/>
            <a:ext cx="386715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Fotolia_46931199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3241363" cy="2150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635896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Ariene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Fotolia_39147763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60648"/>
            <a:ext cx="2800285" cy="186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3563888" y="1988840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goodluz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 descr="Fotolia_13295786_X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772816"/>
            <a:ext cx="2037360" cy="305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683568" y="494116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DoctorKan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az 11" descr="Fotolia_3010033_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988840"/>
            <a:ext cx="2069466" cy="30642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pole tekstowe 12"/>
          <p:cNvSpPr txBox="1"/>
          <p:nvPr/>
        </p:nvSpPr>
        <p:spPr>
          <a:xfrm>
            <a:off x="6588224" y="522920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Syda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Productions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Co na to Pan Bóg?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Most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nadziei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0" dirty="0" smtClean="0">
                <a:latin typeface="Times New Roman" pitchFamily="18" charset="0"/>
                <a:cs typeface="Times New Roman" pitchFamily="18" charset="0"/>
              </a:rPr>
              <a:t>Bóg wobec grzechu człowieka</a:t>
            </a:r>
            <a:endParaRPr lang="pl-PL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51313392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132856"/>
            <a:ext cx="5111750" cy="336393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„Wprowadzam </a:t>
            </a: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nieprzyjaźń między ciebie i niewiastę,</a:t>
            </a:r>
          </a:p>
          <a:p>
            <a:pPr algn="just"/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pomiędzy potomstwo twoje a potomstwo </a:t>
            </a: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jej: ono </a:t>
            </a: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zmiażdży ci </a:t>
            </a: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głowę, a </a:t>
            </a: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ty zmiażdżysz mu piętę</a:t>
            </a: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pl-PL" sz="2500" i="1" dirty="0" smtClean="0">
                <a:latin typeface="Times New Roman" pitchFamily="18" charset="0"/>
                <a:cs typeface="Times New Roman" pitchFamily="18" charset="0"/>
              </a:rPr>
              <a:t>Rdz 3,15</a:t>
            </a:r>
            <a:endParaRPr lang="pl-PL" sz="2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148064" y="5877272"/>
            <a:ext cx="17315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Mendolo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51920" y="404664"/>
            <a:ext cx="475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Nowe słowo – PROTOEWANGELIA</a:t>
            </a:r>
          </a:p>
          <a:p>
            <a:pPr algn="ctr"/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Podręcznik, str. 36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Praca w grupach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Karty pracy, str. 11</a:t>
            </a:r>
            <a:endParaRPr lang="pl-PL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czym się wyraża ofiara Pana Jezusa?</a:t>
            </a: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Czego dokonał Pan Jezus?</a:t>
            </a:r>
          </a:p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 czym świadczy Jego ofiara?</a:t>
            </a:r>
          </a:p>
          <a:p>
            <a:pPr algn="just"/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8449641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6" name="Prostokąt 5"/>
          <p:cNvSpPr/>
          <p:nvPr/>
        </p:nvSpPr>
        <p:spPr>
          <a:xfrm>
            <a:off x="5868144" y="6237312"/>
            <a:ext cx="2121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Spectral-Design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„Jeśli kto chce iść za mną, niech weźmie krzyż swój i niech mnie naśladuje…”</a:t>
            </a:r>
            <a:endParaRPr lang="pl-PL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0950696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68500" y="2002631"/>
            <a:ext cx="5207000" cy="3721100"/>
          </a:xfrm>
        </p:spPr>
      </p:pic>
      <p:sp>
        <p:nvSpPr>
          <p:cNvPr id="5" name="Prostokąt 4"/>
          <p:cNvSpPr/>
          <p:nvPr/>
        </p:nvSpPr>
        <p:spPr>
          <a:xfrm>
            <a:off x="3347864" y="6093296"/>
            <a:ext cx="15921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marsil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nigdy nie przestaje kochać swojego stworzenia. Dla Niego jesteśmy umiłowanymi dziećmi nawet wtedy, gdy grzeszymy, nawet wtedy, gdy przestajemy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słuchać. Miłość Boga – naszego Ojca najbardziej objawiła się przez Jezusa Chrystusa. W nim wypełniają się wszystkie zapowiedzi proroków i realizuje się to, co zostało zapowiedziane 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rotoewangelii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Protoewangelię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rozumiemy jako pierwszą Dobrą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owinę o zbawieniu. Nazwa pochodzi od dwóch słów: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proto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(z greckiego pierwszy) i ewangelia, czyli Dobra Nowina.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272</Words>
  <Application>Microsoft Office PowerPoint</Application>
  <PresentationFormat>Pokaz na ekranie (4:3)</PresentationFormat>
  <Paragraphs>41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Bóg nie przestaje kochać swojego stworzenia</vt:lpstr>
      <vt:lpstr>Boży „regulamin”</vt:lpstr>
      <vt:lpstr>Czy warto było? Podręcznik, str. 35</vt:lpstr>
      <vt:lpstr>Slajd 4</vt:lpstr>
      <vt:lpstr>Co na to Pan Bóg? Most nadziei</vt:lpstr>
      <vt:lpstr>Bóg wobec grzechu człowieka</vt:lpstr>
      <vt:lpstr>Praca w grupach Karty pracy, str. 11</vt:lpstr>
      <vt:lpstr>„Jeśli kto chce iść za mną, niech weźmie krzyż swój i niech mnie naśladuje…”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nie przestaje kochać swojego stworzenia</dc:title>
  <dc:creator>Mirco</dc:creator>
  <cp:lastModifiedBy>Mirco</cp:lastModifiedBy>
  <cp:revision>4</cp:revision>
  <dcterms:created xsi:type="dcterms:W3CDTF">2013-10-06T21:50:22Z</dcterms:created>
  <dcterms:modified xsi:type="dcterms:W3CDTF">2013-10-07T08:18:01Z</dcterms:modified>
</cp:coreProperties>
</file>