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67" r:id="rId2"/>
    <p:sldId id="257" r:id="rId3"/>
    <p:sldId id="264" r:id="rId4"/>
    <p:sldId id="265" r:id="rId5"/>
    <p:sldId id="268" r:id="rId6"/>
    <p:sldId id="258" r:id="rId7"/>
    <p:sldId id="260" r:id="rId8"/>
    <p:sldId id="261" r:id="rId9"/>
    <p:sldId id="262" r:id="rId10"/>
    <p:sldId id="266" r:id="rId11"/>
    <p:sldId id="263" r:id="rId1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42295-9824-4852-A791-158474CBE49E}" type="datetimeFigureOut">
              <a:rPr lang="pl-PL" smtClean="0"/>
              <a:pPr/>
              <a:t>2013-10-16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13F2E-7E57-4ABE-BE73-862B4D06B0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08ACA-78A4-4E68-A86D-722EAB87345B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13F2E-7E57-4ABE-BE73-862B4D06B053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13F2E-7E57-4ABE-BE73-862B4D06B053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13F2E-7E57-4ABE-BE73-862B4D06B053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08ACA-78A4-4E68-A86D-722EAB87345B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08ACA-78A4-4E68-A86D-722EAB87345B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13F2E-7E57-4ABE-BE73-862B4D06B053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13F2E-7E57-4ABE-BE73-862B4D06B053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13F2E-7E57-4ABE-BE73-862B4D06B053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13F2E-7E57-4ABE-BE73-862B4D06B053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13F2E-7E57-4ABE-BE73-862B4D06B053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A434-1DC2-4B4C-8FDB-5792437673B9}" type="datetimeFigureOut">
              <a:rPr lang="pl-PL"/>
              <a:pPr>
                <a:defRPr/>
              </a:pPr>
              <a:t>2013-10-16</a:t>
            </a:fld>
            <a:endParaRPr lang="pl-P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C85B-24B1-4DA9-B858-4AB472FB7B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877DD-D389-4C03-BF11-99FC1906B15B}" type="datetimeFigureOut">
              <a:rPr lang="pl-PL"/>
              <a:pPr>
                <a:defRPr/>
              </a:pPr>
              <a:t>2013-10-16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EBBF2-8873-4158-AB4F-8C1D3DFED5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3657-F2DF-4910-9294-136C158D5059}" type="datetimeFigureOut">
              <a:rPr lang="pl-PL"/>
              <a:pPr>
                <a:defRPr/>
              </a:pPr>
              <a:t>2013-10-16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D3260-352F-4843-A787-E01EB9F0D5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4250-D344-4A30-89FC-E803F2DFEE4A}" type="datetimeFigureOut">
              <a:rPr lang="pl-PL"/>
              <a:pPr>
                <a:defRPr/>
              </a:pPr>
              <a:t>2013-10-16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2B4B-A6ED-4ABF-9AEE-0D29ECCF52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3D05-7B8A-44F1-B755-7CCF70209B11}" type="datetimeFigureOut">
              <a:rPr lang="pl-PL"/>
              <a:pPr>
                <a:defRPr/>
              </a:pPr>
              <a:t>2013-10-16</a:t>
            </a:fld>
            <a:endParaRPr lang="pl-PL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4BDA2-4B08-495B-9BED-ABE7760C42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9B5B-9B8E-4816-9C67-09FEC50ED5E2}" type="datetimeFigureOut">
              <a:rPr lang="pl-PL"/>
              <a:pPr>
                <a:defRPr/>
              </a:pPr>
              <a:t>2013-10-16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3232-C372-4690-8C4D-887B2085A8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5F9F-F311-4837-A30B-446A42705F79}" type="datetimeFigureOut">
              <a:rPr lang="pl-PL"/>
              <a:pPr>
                <a:defRPr/>
              </a:pPr>
              <a:t>2013-10-16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7618A-9FB0-4AEE-ACE6-6330478DF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AA75-3E9B-47FC-8E2B-1588194354EC}" type="datetimeFigureOut">
              <a:rPr lang="pl-PL"/>
              <a:pPr>
                <a:defRPr/>
              </a:pPr>
              <a:t>2013-10-16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D205-D6C6-4119-A21A-7EA1CEDA82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7FBC-EF58-4D56-ADF3-82D795FE7972}" type="datetimeFigureOut">
              <a:rPr lang="pl-PL"/>
              <a:pPr>
                <a:defRPr/>
              </a:pPr>
              <a:t>2013-10-16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A0B4A-B140-4801-83BC-D2079F758E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7AAB-DAEC-44C1-9B0B-2D21F59BEEBE}" type="datetimeFigureOut">
              <a:rPr lang="pl-PL"/>
              <a:pPr>
                <a:defRPr/>
              </a:pPr>
              <a:t>2013-10-16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7DEDE-ABDA-4E8A-92F1-699007BAAB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4FC1-4110-432F-88BF-928A8E3CFD37}" type="datetimeFigureOut">
              <a:rPr lang="pl-PL"/>
              <a:pPr>
                <a:defRPr/>
              </a:pPr>
              <a:t>2013-10-16</a:t>
            </a:fld>
            <a:endParaRPr lang="pl-P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C84A0-0F02-44E4-BDBB-5ED9128977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36920A-081B-4E3F-956C-6E344C9576CD}" type="datetimeFigureOut">
              <a:rPr lang="pl-PL"/>
              <a:pPr>
                <a:defRPr/>
              </a:pPr>
              <a:t>2013-10-16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0D264B-E605-404F-AC4F-06CAAF48BE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9" r:id="rId9"/>
    <p:sldLayoutId id="2147483705" r:id="rId10"/>
    <p:sldLayoutId id="2147483706" r:id="rId11"/>
  </p:sldLayoutIdLst>
  <p:transition spd="med"/>
  <p:timing>
    <p:tnLst>
      <p:par>
        <p:cTn id="1" dur="indefinite" restart="never" nodeType="tmRoot"/>
      </p:par>
    </p:tnLst>
  </p:timing>
  <p:txStyles>
    <p:titleStyle>
      <a:lvl1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1" fontAlgn="base" hangingPunct="1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TV,%20Internet\Jaki%20jest%20B&#243;g.web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TV,%20Internet\Sakramenty%20&#346;wi&#281;te.fl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Bóg niezmienny w wierności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Klasa V SP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11.10.2013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256 dni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511925" cy="114300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Notatka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403648" y="2060848"/>
            <a:ext cx="6400800" cy="3474720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Sakramenty, to widzialne znaki obecności Pana Jezusa pośród nas. Obejmują wszystkie istotne momenty życia chrześcijanina, a nade wszystko wprowadzają żywą obecność Pana. Ze względu na poszczególne etapy życia możemy je podzielić na sakramenty wtajemniczenia chrześcijańskiego, do których należą chrzest, bierzmowanie i Eucharystia. Drugą grupę stanowią sakramenty uzdrowienia: pokuta i pojednanie oraz namaszczenie chorych. Nie można zapomnieć o jeszcze jednej grupie – to sakramenty służące wspólnocie, zaliczamy do nich małżeństwo i kapłaństwo.</a:t>
            </a:r>
            <a:endParaRPr lang="pl-PL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pl-PL" dirty="0"/>
          </a:p>
        </p:txBody>
      </p:sp>
      <p:pic>
        <p:nvPicPr>
          <p:cNvPr id="8194" name="Picture 2" descr="C:\Users\Gosia\Downloads\12808004c56bc1470e1d94ce9bff8205ab77919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1560" y="516076"/>
            <a:ext cx="7766661" cy="5177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033463" y="0"/>
            <a:ext cx="8075612" cy="6572250"/>
          </a:xfrm>
        </p:spPr>
        <p:txBody>
          <a:bodyPr rtlCol="0">
            <a:normAutofit fontScale="32500" lnSpcReduction="20000"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74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Modlitwa</a:t>
            </a:r>
            <a:endParaRPr lang="pl-PL" sz="7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l-PL" sz="3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sz="45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wieki będę opiewał łaski Pana,</a:t>
            </a:r>
            <a:endParaRPr lang="pl-PL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moimi ustami będę głosił Twą wierność przez wszystkie pokolenia,</a:t>
            </a:r>
            <a:endParaRPr lang="pl-PL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albowiem powiedziałeś: "Na wieki ugruntowana jest łaska",</a:t>
            </a:r>
            <a:endParaRPr lang="pl-PL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utrwaliłeś swoją wierność w niebiosach.</a:t>
            </a:r>
            <a:endParaRPr lang="pl-PL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"Zawarłem przymierze z moim wybrańcem;</a:t>
            </a:r>
            <a:endParaRPr lang="pl-PL" sz="45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przysiągłem słudze memu, Dawidowi:</a:t>
            </a:r>
            <a:endParaRPr lang="pl-PL" sz="45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Utrwalę na wieki twoje potomstwo</a:t>
            </a:r>
            <a:endParaRPr lang="pl-PL" sz="45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45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tron twój utrwalę z pokolenia na pokolenie".</a:t>
            </a:r>
            <a:endParaRPr lang="pl-PL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Niebiosa wysławiają cuda Twoje, Panie,</a:t>
            </a:r>
            <a:endParaRPr lang="pl-PL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wierność Twoją w radzie świętych.	</a:t>
            </a:r>
            <a:endParaRPr lang="pl-PL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Bo któż na obłokach będzie równy Panu,</a:t>
            </a:r>
            <a:endParaRPr lang="pl-PL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któż wśród synów Bożych będzie do Pana podobny?</a:t>
            </a:r>
            <a:endParaRPr lang="pl-PL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Bóg w radzie świętych przejmuje bojaźnią,</a:t>
            </a:r>
            <a:endParaRPr lang="pl-PL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wielki jest i straszny - ponad wszystkich wokół Niego.</a:t>
            </a:r>
            <a:endParaRPr lang="pl-PL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Panie, Boże Zastępów, któż równy jest Tobie?</a:t>
            </a:r>
            <a:endParaRPr lang="pl-PL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45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Potężny jesteś, Panie, a wierność Twoja w krąg Ciebie otacza.</a:t>
            </a:r>
            <a:endParaRPr lang="pl-PL" sz="45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sz="2800" dirty="0">
                <a:solidFill>
                  <a:srgbClr val="FFC000"/>
                </a:solidFill>
              </a:rPr>
              <a:t>[</a:t>
            </a:r>
            <a:r>
              <a:rPr lang="pl-PL" sz="2800" b="1" dirty="0">
                <a:solidFill>
                  <a:srgbClr val="FFC000"/>
                </a:solidFill>
              </a:rPr>
              <a:t>Ps. 89, 2-9]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pl-PL" sz="2800" dirty="0">
              <a:solidFill>
                <a:srgbClr val="FFC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pl-PL"/>
          </a:p>
        </p:txBody>
      </p:sp>
      <p:sp>
        <p:nvSpPr>
          <p:cNvPr id="6147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pl-PL" smtClean="0"/>
          </a:p>
        </p:txBody>
      </p:sp>
      <p:pic>
        <p:nvPicPr>
          <p:cNvPr id="1027" name="Picture 3" descr="C:\Users\Gosia\Downloads\dziecko7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0" y="548680"/>
            <a:ext cx="8142130" cy="5428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2051050" y="1125538"/>
            <a:ext cx="56733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3600" b="1" i="1" dirty="0" smtClean="0">
                <a:latin typeface="Times New Roman" pitchFamily="18" charset="0"/>
                <a:cs typeface="Times New Roman" pitchFamily="18" charset="0"/>
              </a:rPr>
              <a:t>Jaki jest świat </a:t>
            </a:r>
            <a:r>
              <a:rPr lang="pl-PL" sz="3600" b="1" i="1" dirty="0">
                <a:latin typeface="Times New Roman" pitchFamily="18" charset="0"/>
                <a:cs typeface="Times New Roman" pitchFamily="18" charset="0"/>
              </a:rPr>
              <a:t>w którym żyję</a:t>
            </a:r>
            <a:r>
              <a:rPr lang="pl-PL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pl-PL" sz="3600" b="1" i="1" dirty="0" smtClean="0">
                <a:latin typeface="Times New Roman" pitchFamily="18" charset="0"/>
                <a:cs typeface="Times New Roman" pitchFamily="18" charset="0"/>
              </a:rPr>
              <a:t>Czy ceni wierność?</a:t>
            </a:r>
            <a:endParaRPr lang="pl-PL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267744" y="270892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Podręcznik, str. 38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1925" cy="11430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Jaki jest Bóg? Co mówią uczestnicy sondy?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>
            <a:hlinkClick r:id="rId3" action="ppaction://program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6288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1925" cy="1143000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 brzmi definicja sakramentu?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hlinkClick r:id="rId3" action="ppaction://program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/>
              <a:t>Przymierze</a:t>
            </a:r>
            <a:br>
              <a:rPr lang="pl-PL" dirty="0" smtClean="0"/>
            </a:br>
            <a:r>
              <a:rPr lang="pl-PL" sz="1500" dirty="0" smtClean="0">
                <a:latin typeface="Times New Roman" pitchFamily="18" charset="0"/>
                <a:cs typeface="Times New Roman" pitchFamily="18" charset="0"/>
              </a:rPr>
              <a:t>karty pracy str. 14, a następnie 12 - 13</a:t>
            </a:r>
            <a:endParaRPr lang="pl-PL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2545543_XS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3040261" y="731838"/>
            <a:ext cx="2606278" cy="3475037"/>
          </a:xfrm>
        </p:spPr>
      </p:pic>
      <p:sp>
        <p:nvSpPr>
          <p:cNvPr id="6" name="Prostokąt 5"/>
          <p:cNvSpPr/>
          <p:nvPr/>
        </p:nvSpPr>
        <p:spPr>
          <a:xfrm>
            <a:off x="2339752" y="4149080"/>
            <a:ext cx="21451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Carlos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Caetano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–n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pl-PL" dirty="0"/>
          </a:p>
        </p:txBody>
      </p:sp>
      <p:sp>
        <p:nvSpPr>
          <p:cNvPr id="7171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pl-PL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517544"/>
            <a:ext cx="7968885" cy="5318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323850" y="927100"/>
            <a:ext cx="3386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i="1">
                <a:latin typeface="Times New Roman" pitchFamily="18" charset="0"/>
                <a:cs typeface="Times New Roman" pitchFamily="18" charset="0"/>
              </a:rPr>
              <a:t>Wiara i życie kościoła</a:t>
            </a:r>
            <a:endParaRPr lang="pl-PL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5003800" y="3141663"/>
            <a:ext cx="3327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Jezus nadal żyje i działa</a:t>
            </a:r>
            <a:br>
              <a:rPr lang="pl-PL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w Kościele, a czyni to przez Sakramenty </a:t>
            </a:r>
            <a:br>
              <a:rPr lang="pl-PL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"widzialne znaki niewidzialnej Łaski." 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059832" y="6381328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mariusz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szczygieł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com</a:t>
            </a: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120775" y="239713"/>
            <a:ext cx="6400800" cy="754062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pl-PL" sz="2800" b="1" i="1" u="sng" smtClean="0">
                <a:latin typeface="Times New Roman" pitchFamily="18" charset="0"/>
                <a:cs typeface="Times New Roman" pitchFamily="18" charset="0"/>
              </a:rPr>
              <a:t>Siedem sakramentów</a:t>
            </a:r>
            <a:endParaRPr lang="pl-PL" sz="2800" b="1" i="1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pl-PL" smtClean="0"/>
          </a:p>
        </p:txBody>
      </p:sp>
      <p:sp>
        <p:nvSpPr>
          <p:cNvPr id="5" name="Prostokąt 4"/>
          <p:cNvSpPr/>
          <p:nvPr/>
        </p:nvSpPr>
        <p:spPr>
          <a:xfrm>
            <a:off x="2816225" y="887413"/>
            <a:ext cx="1108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Chrzest </a:t>
            </a:r>
            <a:r>
              <a:rPr lang="pl-PL" dirty="0">
                <a:solidFill>
                  <a:prstClr val="black"/>
                </a:solidFill>
                <a:latin typeface="+mn-lt"/>
                <a:cs typeface="+mn-cs"/>
              </a:rPr>
              <a:t>	</a:t>
            </a:r>
            <a:endParaRPr lang="pl-PL" dirty="0">
              <a:latin typeface="+mn-lt"/>
              <a:cs typeface="+mn-cs"/>
            </a:endParaRPr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2552700" y="2505075"/>
            <a:ext cx="1506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i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Bierzmowanie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2552700" y="3840163"/>
            <a:ext cx="36576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i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Najświętszy Sakrament 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57813" y="4102100"/>
            <a:ext cx="2286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Namaszczenie Chorych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818188" y="2978150"/>
            <a:ext cx="12890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Kapłaństwo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292725" y="1196975"/>
            <a:ext cx="18145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Małżeństwo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0537" y="552270"/>
            <a:ext cx="1003300" cy="1504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87889" y="2258497"/>
            <a:ext cx="1478538" cy="13192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64143" y="3753054"/>
            <a:ext cx="1402284" cy="15118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80128" y="4174201"/>
            <a:ext cx="1295400" cy="1905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04248" y="620688"/>
            <a:ext cx="1948462" cy="12941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308304" y="2356487"/>
            <a:ext cx="1367224" cy="16112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grpSp>
        <p:nvGrpSpPr>
          <p:cNvPr id="2" name="Grupa 16"/>
          <p:cNvGrpSpPr>
            <a:grpSpLocks/>
          </p:cNvGrpSpPr>
          <p:nvPr/>
        </p:nvGrpSpPr>
        <p:grpSpPr bwMode="auto">
          <a:xfrm>
            <a:off x="3779838" y="4797425"/>
            <a:ext cx="2808287" cy="1730375"/>
            <a:chOff x="3779912" y="4797152"/>
            <a:chExt cx="2808312" cy="1731299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779912" y="4797152"/>
              <a:ext cx="1128887" cy="173129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/>
            </a:extLst>
          </p:spPr>
        </p:pic>
        <p:sp>
          <p:nvSpPr>
            <p:cNvPr id="18" name="pole tekstowe 17"/>
            <p:cNvSpPr txBox="1"/>
            <p:nvPr/>
          </p:nvSpPr>
          <p:spPr>
            <a:xfrm>
              <a:off x="5075324" y="5229183"/>
              <a:ext cx="1512900" cy="4002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Pokuta</a:t>
              </a:r>
            </a:p>
          </p:txBody>
        </p:sp>
      </p:grpSp>
      <p:sp>
        <p:nvSpPr>
          <p:cNvPr id="19" name="pole tekstowe 18"/>
          <p:cNvSpPr txBox="1"/>
          <p:nvPr/>
        </p:nvSpPr>
        <p:spPr>
          <a:xfrm>
            <a:off x="179512" y="6453336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Slajd zapożyczony z podręcznika metodycznego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55613" y="5084763"/>
            <a:ext cx="8280400" cy="1193800"/>
          </a:xfrm>
        </p:spPr>
        <p:txBody>
          <a:bodyPr rtlCol="0">
            <a:normAutofit fontScale="77500" lnSpcReduction="20000"/>
          </a:bodyPr>
          <a:lstStyle/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l-PL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35391" y="1730178"/>
            <a:ext cx="1328936" cy="1955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1979613" y="333375"/>
            <a:ext cx="4921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pl-PL" sz="2800" b="1" u="sng">
                <a:latin typeface="Times New Roman" pitchFamily="18" charset="0"/>
                <a:cs typeface="Times New Roman" pitchFamily="18" charset="0"/>
              </a:rPr>
              <a:t>PODZIAŁ SAKRAMENTÓW </a:t>
            </a:r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1200150" y="1484313"/>
            <a:ext cx="6480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pl-PL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SAKRAMENTY WTAJEMNICZENIA CHRZEŚCIJAŃSKIEGO </a:t>
            </a:r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2320925" y="2205038"/>
            <a:ext cx="58610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(Chrzest, Bierzmowanie, </a:t>
            </a:r>
            <a:r>
              <a:rPr lang="pl-PL" sz="2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Eucharystia)</a:t>
            </a:r>
            <a:endParaRPr lang="pl-PL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359025" y="3073400"/>
            <a:ext cx="4610100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SAKRAMENTY UZDROWIENIA</a:t>
            </a:r>
            <a:endParaRPr lang="pl-PL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552575" y="3500438"/>
            <a:ext cx="5983288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algn="ctr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lang="pl-PL" sz="2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(Namaszczenia Chorych, </a:t>
            </a:r>
            <a:r>
              <a:rPr lang="pl-PL" sz="2200" i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Pokuta i </a:t>
            </a:r>
            <a:r>
              <a:rPr lang="pl-PL" sz="2200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Pojednanie) </a:t>
            </a:r>
          </a:p>
        </p:txBody>
      </p:sp>
      <p:sp>
        <p:nvSpPr>
          <p:cNvPr id="8" name="Prostokąt 7"/>
          <p:cNvSpPr/>
          <p:nvPr/>
        </p:nvSpPr>
        <p:spPr>
          <a:xfrm>
            <a:off x="1552575" y="4445000"/>
            <a:ext cx="7434263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SAKRAMENTY W SŁUŻBIE KOMUNII I POSŁANIU </a:t>
            </a:r>
            <a:endParaRPr lang="pl-PL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2176463" y="4670425"/>
            <a:ext cx="49752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</a:pPr>
            <a:r>
              <a:rPr lang="pl-PL" sz="2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(Małżeństwo i Kapłaństwo)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79512" y="6453336"/>
            <a:ext cx="3168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Slajd zapożyczony z podręcznika metodycznego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pl-PL" dirty="0"/>
          </a:p>
        </p:txBody>
      </p:sp>
      <p:pic>
        <p:nvPicPr>
          <p:cNvPr id="7170" name="Picture 2" descr="C:\Users\Gosia\Downloads\8959958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07537" y="684015"/>
            <a:ext cx="8256917" cy="54899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719138" y="765175"/>
            <a:ext cx="4789487" cy="2951163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pl-PL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"Sakramenty są skutecznymi znakami łaski, ustanowionymi przez Chrystusa </a:t>
            </a:r>
            <a:br>
              <a:rPr lang="pl-PL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powierzonymi Kościołowi.</a:t>
            </a:r>
            <a:br>
              <a:rPr lang="pl-PL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Przez te znaki jest nam udzielane życie Boże. Przynoszą one owoc w tych, którzy je przyjmują z odpowiednią dyspozycją" (KKK 1131).</a:t>
            </a:r>
          </a:p>
        </p:txBody>
      </p:sp>
      <p:sp>
        <p:nvSpPr>
          <p:cNvPr id="5" name="Prostokąt 4"/>
          <p:cNvSpPr/>
          <p:nvPr/>
        </p:nvSpPr>
        <p:spPr>
          <a:xfrm>
            <a:off x="4283968" y="6488668"/>
            <a:ext cx="11641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com</a:t>
            </a: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6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2|2.1|2.1|1.9|2.5|1.9|2|2|2.1|1.5|1.7|1.3|2.3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6|1.9|2.9|6.9|4.2|4.8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7|1.9|2.1|6.8|9.9|8.8|14.6|15.8|10.2"/>
</p:tagLst>
</file>

<file path=ppt/theme/theme1.xml><?xml version="1.0" encoding="utf-8"?>
<a:theme xmlns:a="http://schemas.openxmlformats.org/drawingml/2006/main" name="Bog_niezmienny_w_wiernosci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Bog_niezmienny_w_wiernosci</Template>
  <TotalTime>326</TotalTime>
  <Words>307</Words>
  <Application>Microsoft Office PowerPoint</Application>
  <PresentationFormat>Pokaz na ekranie (4:3)</PresentationFormat>
  <Paragraphs>68</Paragraphs>
  <Slides>11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Bog_niezmienny_w_wiernosci</vt:lpstr>
      <vt:lpstr>Bóg niezmienny w wierności</vt:lpstr>
      <vt:lpstr>Slajd 2</vt:lpstr>
      <vt:lpstr>Jaki jest Bóg? Co mówią uczestnicy sondy?</vt:lpstr>
      <vt:lpstr>Jak brzmi definicja sakramentu?</vt:lpstr>
      <vt:lpstr>Przymierze karty pracy str. 14, a następnie 12 - 13</vt:lpstr>
      <vt:lpstr>Slajd 6</vt:lpstr>
      <vt:lpstr>Slajd 7</vt:lpstr>
      <vt:lpstr>Slajd 8</vt:lpstr>
      <vt:lpstr>Slajd 9</vt:lpstr>
      <vt:lpstr>Notatka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Bóg niezmienny w wierności</dc:title>
  <dc:creator>Mirco</dc:creator>
  <cp:lastModifiedBy>Mirco</cp:lastModifiedBy>
  <cp:revision>7</cp:revision>
  <dcterms:created xsi:type="dcterms:W3CDTF">2013-10-11T03:54:31Z</dcterms:created>
  <dcterms:modified xsi:type="dcterms:W3CDTF">2013-10-16T09:01:31Z</dcterms:modified>
</cp:coreProperties>
</file>