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65A4E-999D-4771-A74C-21732C413305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403FE-A0C4-46EB-91CE-D5139B47CF4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403FE-A0C4-46EB-91CE-D5139B47CF40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5C680-4AC8-4240-A5F4-714EE6256014}" type="datetimeFigureOut">
              <a:rPr lang="pl-PL" smtClean="0"/>
              <a:pPr/>
              <a:t>2013-10-31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F83BC-CEB5-46AD-BF89-09FE4CFB3FC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SE61r8bxV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file:///D:\Materia&#322;y%20wideo\TV,%20Internet\Przeprowadzka%20z%20USA%20do%20Polski.web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ragmenty%20z%20VHS\Abraham1_xvid.avi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Bóg powołuje Abrahama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Dziś jest 28.10.2013</a:t>
            </a:r>
          </a:p>
          <a:p>
            <a:r>
              <a:rPr lang="pl-P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wakacji pozostało 242 dni.</a:t>
            </a:r>
            <a:endParaRPr lang="pl-P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6309320"/>
            <a:ext cx="1911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Tła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nickolae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  <a:hlinkClick r:id="rId3"/>
              </a:rPr>
              <a:t>Jak to jest przeprowadzić się?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4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Wyjdź z domu twego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 wiemy o Abrahamie?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Karty pracy, zadanie 1, str. 15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6" descr="Fotolia_42130634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33327" y="1600200"/>
            <a:ext cx="36773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131840" y="6165304"/>
            <a:ext cx="17075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" pitchFamily="18" charset="0"/>
                <a:cs typeface="Times" pitchFamily="18" charset="0"/>
              </a:rPr>
              <a:t>Fot. ©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nickolae</a:t>
            </a:r>
            <a:r>
              <a:rPr lang="pl-PL" sz="1000" dirty="0" smtClean="0">
                <a:latin typeface="Times" pitchFamily="18" charset="0"/>
                <a:cs typeface="Times" pitchFamily="18" charset="0"/>
              </a:rPr>
              <a:t> - </a:t>
            </a:r>
            <a:r>
              <a:rPr lang="pl-PL" sz="1000" dirty="0" err="1" smtClean="0">
                <a:latin typeface="Times" pitchFamily="18" charset="0"/>
                <a:cs typeface="Times" pitchFamily="18" charset="0"/>
              </a:rPr>
              <a:t>Fotolia.com</a:t>
            </a:r>
            <a:endParaRPr lang="pl-PL" sz="1000" dirty="0">
              <a:latin typeface="Times" pitchFamily="18" charset="0"/>
              <a:cs typeface="Times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czego wzywa nas Pan Bóg?</a:t>
            </a:r>
            <a:endParaRPr lang="pl-PL" dirty="0"/>
          </a:p>
        </p:txBody>
      </p:sp>
      <p:pic>
        <p:nvPicPr>
          <p:cNvPr id="5" name="Symbol zastępczy zawartości 4" descr="Fotolia_508139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Fotolia_10799526_X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456970"/>
            <a:ext cx="4038600" cy="281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403648" y="6237312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Lisa F. Young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508104" y="5445224"/>
            <a:ext cx="17572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AVAVA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Pan Bóg wezwał Abrahama, aby wyruszył do Ziemi Obiecanej. Obiecał, że będzie mu błogosławił, obdarzy go licznym potomstwem oraz rozsławi jego imię. Chociaż Abraham był już w podeszłym wieku, uwierzył Panu Bogu, zaufał mu i zawsze był Jemu posłuszny. Jest dla nas wzorem odpowiadania Panu Bogu na Jego wezwania.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131</Words>
  <Application>Microsoft Office PowerPoint</Application>
  <PresentationFormat>Pokaz na ekranie (4:3)</PresentationFormat>
  <Paragraphs>20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Pan Bóg powołuje Abrahama</vt:lpstr>
      <vt:lpstr>Jak to jest przeprowadzić się?</vt:lpstr>
      <vt:lpstr>Wyjdź z domu twego</vt:lpstr>
      <vt:lpstr>Co wiemy o Abrahamie? Karty pracy, zadanie 1, str. 15</vt:lpstr>
      <vt:lpstr>Do czego wzywa nas Pan Bóg?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Bóg powołuje Abrahama</dc:title>
  <dc:creator>Mirco</dc:creator>
  <cp:lastModifiedBy>Mirco</cp:lastModifiedBy>
  <cp:revision>7</cp:revision>
  <dcterms:created xsi:type="dcterms:W3CDTF">2013-10-24T21:46:06Z</dcterms:created>
  <dcterms:modified xsi:type="dcterms:W3CDTF">2013-10-31T22:00:39Z</dcterms:modified>
</cp:coreProperties>
</file>