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EF80-B81D-4AD7-A83E-8F38AD9A5BF5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E9BE1-C062-41F1-B8E2-DD43AE69D03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9BE1-C062-41F1-B8E2-DD43AE69D03D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FEF2-1DA1-4D7D-80FA-0A20A85B4A89}" type="datetimeFigureOut">
              <a:rPr lang="pl-PL" smtClean="0"/>
              <a:pPr/>
              <a:t>2013-11-17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52353-9D1C-4524-9FF4-B7362B5BE6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Bez%20mojej%20zgody%20%20My%20Sister's%20Keeper%20(2009)DVDRip.XviD-BRiLLANTPL%20LEKTOR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Bez%20mojej%20zgody%20%20My%20Sister's%20Keeper%20(2009)DVDRip.XviD-BRiLLANTPL%20LEKTOR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teologia.pl/m_k/kkk1s20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Pokusa panowania nad życiem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Klasa II LŚ</a:t>
            </a:r>
          </a:p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Dziś jest 18.11.2013</a:t>
            </a:r>
          </a:p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wakacji pozostało 221 dni.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6237312"/>
            <a:ext cx="2366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tła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Giovanni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Cancemi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Dar niebios czy zabawa w Pana Boga?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6246002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679825"/>
            <a:ext cx="3178175" cy="3178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otolia_35698941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052736"/>
            <a:ext cx="5384800" cy="359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Fotolia_7326882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9200" y="3263900"/>
            <a:ext cx="5384800" cy="359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0" y="6488668"/>
            <a:ext cx="20730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nobeastsofierce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483768" y="4077072"/>
            <a:ext cx="18934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deserttrends</a:t>
            </a:r>
            <a:r>
              <a:rPr lang="pl-PL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825656" y="6488668"/>
            <a:ext cx="21868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Monkey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Business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Szanse i zagrożenia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Fragment filmu „Bez mojej zgody</a:t>
            </a: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” (pierwsze 15 minut)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1520" y="1268760"/>
            <a:ext cx="2160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Porozmawiajmy</a:t>
            </a:r>
          </a:p>
          <a:p>
            <a:pPr algn="ctr"/>
            <a:endParaRPr lang="pl-P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Jakie wątpliwości moralne budzi ta rozmowa?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Szanse i zagrożenia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Fragment filmu „Bez mojej zgody</a:t>
            </a: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” (15.00 – 20.00)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99792" y="1556792"/>
            <a:ext cx="603461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51520" y="1268760"/>
            <a:ext cx="21602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Porozmawiajmy</a:t>
            </a:r>
          </a:p>
          <a:p>
            <a:pPr algn="ctr"/>
            <a:endParaRPr lang="pl-PL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uczuciach Anny</a:t>
            </a:r>
          </a:p>
          <a:p>
            <a:pPr algn="ctr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jej rodziców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Skąd wynika „NIE” Kościoła dla </a:t>
            </a:r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vitro?</a:t>
            </a:r>
            <a:br>
              <a:rPr lang="pl-PL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b="0" dirty="0" smtClean="0">
                <a:latin typeface="Times New Roman" pitchFamily="18" charset="0"/>
                <a:cs typeface="Times New Roman" pitchFamily="18" charset="0"/>
              </a:rPr>
              <a:t>(Podręcznik str. 42)</a:t>
            </a:r>
            <a:endParaRPr lang="pl-PL" sz="15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47086382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908720"/>
            <a:ext cx="4254500" cy="455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900" dirty="0" smtClean="0">
                <a:latin typeface="Times New Roman" pitchFamily="18" charset="0"/>
                <a:cs typeface="Times New Roman" pitchFamily="18" charset="0"/>
                <a:hlinkClick r:id="rId4"/>
              </a:rPr>
              <a:t>KKK 2378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 Dziecko nie jest czymś</a:t>
            </a:r>
            <a:r>
              <a:rPr lang="pl-PL" sz="1900" i="1" dirty="0" smtClean="0">
                <a:latin typeface="Times New Roman" pitchFamily="18" charset="0"/>
                <a:cs typeface="Times New Roman" pitchFamily="18" charset="0"/>
              </a:rPr>
              <a:t> należnym,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 ale jest</a:t>
            </a:r>
            <a:r>
              <a:rPr lang="pl-PL" sz="1900" i="1" dirty="0" smtClean="0">
                <a:latin typeface="Times New Roman" pitchFamily="18" charset="0"/>
                <a:cs typeface="Times New Roman" pitchFamily="18" charset="0"/>
              </a:rPr>
              <a:t> darem.</a:t>
            </a: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 "Największym darem małżeństwa" jest osoba ludzka. Dziecko nie może być uważane za przedmiot własności, za coś, do czego prowadziłoby uznanie rzekomego "prawa do dziecka". W tej dziedzinie jedynie dziecko posiada prawdziwe prawa: prawo, by "być owocem właściwego aktu miłości małżeńskiej rodziców i jako osoba od chwili swego poczęcia mająca również prawo do szacunku"</a:t>
            </a:r>
            <a:endParaRPr lang="pl-PL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72000" y="5733256"/>
            <a:ext cx="16001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Zffoto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Klonowanie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„Klonowanie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proces tworzenia organizmów mających taką samą informację genetyczną jak dawca. Szczególnym przypadkiem jest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twinning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czyli powstawanie lub otrzymywanie bliźniąt monozygotycznych, gdzie nie można wyróżnić dawcy.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Klonowanie organizmów oznacza procedurę otrzymywania organizmów o takiej samej informacji genetycznej, z reguły poprzez procedurę transferu jądra z komórki somatycznej do komórki jajowej pozbawionej uprzednio jądra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Źródło: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51033131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72197"/>
            <a:ext cx="4038600" cy="2381968"/>
          </a:xfrm>
        </p:spPr>
      </p:pic>
      <p:sp>
        <p:nvSpPr>
          <p:cNvPr id="6" name="Prostokąt 5"/>
          <p:cNvSpPr/>
          <p:nvPr/>
        </p:nvSpPr>
        <p:spPr>
          <a:xfrm>
            <a:off x="5652120" y="5301208"/>
            <a:ext cx="18421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red150770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„Przykazanie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„nie zabijaj” także w swojej treści najbardziej pozytywnej, jako nakaz szanowania, kochania i umacniania życia, jest wiążące dla wszystkich ludzi. Rozbrzmiewa bowiem w sumieniu każdego człowieka niczym nie milknące echo pierwotnego przymierza Boga Stwórcy z człowiekiem; wszyscy mogą je poznać dzięki światłu rozumu i zachowywać dzięki tajemniczemu działaniu Ducha Świętego, który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tchnąc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tam, gdzie chce (por. J 3, 8), dosięga i ogarnia każdego człowieka żyjącego na tym świecie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bł. Jan Paweł II,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Evangelium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r>
              <a:rPr lang="pl-PL" i="1" smtClean="0">
                <a:latin typeface="Times New Roman" pitchFamily="18" charset="0"/>
                <a:cs typeface="Times New Roman" pitchFamily="18" charset="0"/>
              </a:rPr>
              <a:t> 77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264</Words>
  <Application>Microsoft Office PowerPoint</Application>
  <PresentationFormat>Pokaz na ekranie (4:3)</PresentationFormat>
  <Paragraphs>35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Pokusa panowania nad życiem</vt:lpstr>
      <vt:lpstr>Dar niebios czy zabawa w Pana Boga?</vt:lpstr>
      <vt:lpstr>Szanse i zagrożenia Fragment filmu „Bez mojej zgody” (pierwsze 15 minut)</vt:lpstr>
      <vt:lpstr>Szanse i zagrożenia Fragment filmu „Bez mojej zgody” (15.00 – 20.00)</vt:lpstr>
      <vt:lpstr>Skąd wynika „NIE” Kościoła dla in vitro? (Podręcznik str. 42)</vt:lpstr>
      <vt:lpstr>Klonowanie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Pokusa panowania nad życiem</dc:title>
  <dc:creator>Mirco</dc:creator>
  <cp:lastModifiedBy>Mirco</cp:lastModifiedBy>
  <cp:revision>8</cp:revision>
  <dcterms:created xsi:type="dcterms:W3CDTF">2013-11-17T08:23:50Z</dcterms:created>
  <dcterms:modified xsi:type="dcterms:W3CDTF">2013-11-17T22:48:39Z</dcterms:modified>
</cp:coreProperties>
</file>