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27B8-F8BB-4F58-81B7-7187F7FD094E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00C1-7BD9-4A29-870D-D350E763A0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00C1-7BD9-4A29-870D-D350E763A0B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2CCB-8136-4F28-88DC-7433FCBF8E7F}" type="datetimeFigureOut">
              <a:rPr lang="pl-PL" smtClean="0"/>
              <a:pPr/>
              <a:t>2013-11-07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8ACA-9200-4543-B770-B11A415EF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braham2_xvid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braham3_xvid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9cSd_byo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file:///D:\Materia&#322;y%20wideo\TV,%20Internet\teledysk%20golgoto.f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oka.org.pl/biblioteka/K/jednosc/katechizm-1/katecheza1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Odpowiedź Abrahama źródłem błogosławieństwa Bożego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04.11.2013 r.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235 dni.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6309320"/>
            <a:ext cx="17716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zatletic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znaczy poświęcić coś, co się najbardziej kocha?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47664" y="630932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 „Abraham”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Próba wiary Abrahama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47664" y="630932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 „Abraham”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Dlaczego Bóg poddał Abrahama takiej próbie?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47664" y="630932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 „Pasja”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Zawierzenie Panu Bogu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816764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020867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4067944" y="184482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Porozmawiajmy o sytuacjach, gdy trudno jest zawierzyć Bogu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616530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Anyka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Raz jeszcze o wierze Abrahama oraz próbie wiary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karty pracy str. 16 - 17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11402914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5600" y="2224881"/>
            <a:ext cx="5892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707904" y="5661248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Glen Jones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„Abraham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słuchał Pana Boga i ufał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Mu. Miał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syna Izaaka, którego bardzo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kochał. Pan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powiedział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Abrahamowi, aby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złożył Mu syna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ofierze. Abraham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zgodził się. Chciał oddać syna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ofiarę. Myślał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że Pan Bóg każe mu zabić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syna. Jednak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Bóg nie chciał śmierci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Izaaka. Powstrzymał Abrahama. Pan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chciał się przekonać, czy Abraham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kocha. Pana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Boga więcej niż syna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Abraham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pokazał, że kocha Pana Boga nade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wszystko?”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Ofiara Izaaka jest zapowiedzią ofiary Pana Jezusa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199</Words>
  <Application>Microsoft Office PowerPoint</Application>
  <PresentationFormat>Pokaz na ekranie (4:3)</PresentationFormat>
  <Paragraphs>25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Odpowiedź Abrahama źródłem błogosławieństwa Bożego</vt:lpstr>
      <vt:lpstr>Co to znaczy poświęcić coś, co się najbardziej kocha?</vt:lpstr>
      <vt:lpstr>Próba wiary Abrahama</vt:lpstr>
      <vt:lpstr>Dlaczego Bóg poddał Abrahama takiej próbie?</vt:lpstr>
      <vt:lpstr>Zawierzenie Panu Bogu</vt:lpstr>
      <vt:lpstr>Raz jeszcze o wierze Abrahama oraz próbie wiary karty pracy str. 16 - 17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Odpowiedź Abrahama źródłem błogosławieństwa Bożego</dc:title>
  <dc:creator>Mirco</dc:creator>
  <cp:lastModifiedBy>Mirco</cp:lastModifiedBy>
  <cp:revision>5</cp:revision>
  <dcterms:created xsi:type="dcterms:W3CDTF">2013-11-04T04:40:02Z</dcterms:created>
  <dcterms:modified xsi:type="dcterms:W3CDTF">2013-11-07T16:26:05Z</dcterms:modified>
</cp:coreProperties>
</file>