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58" r:id="rId18"/>
    <p:sldId id="267" r:id="rId19"/>
    <p:sldId id="268" r:id="rId20"/>
    <p:sldId id="269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C5A02-B646-4C4A-B12D-6DD50408DE5F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49DE1-2884-43FC-BE61-DFF71D5780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6C78-B562-4D16-8949-B1FCDA6C4FA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9DE1-2884-43FC-BE61-DFF71D57802E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75AD-A961-4A8B-B4EA-6A2E070D73E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690A-6C0D-4E21-8933-F35B3803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„Seksualność darem od Boga”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Klasa II LO</a:t>
            </a:r>
          </a:p>
          <a:p>
            <a:r>
              <a:rPr lang="pl-PL" dirty="0" smtClean="0"/>
              <a:t>Dziś jest 29.11.2013</a:t>
            </a:r>
          </a:p>
          <a:p>
            <a:r>
              <a:rPr lang="pl-PL" dirty="0" smtClean="0"/>
              <a:t>Do wakacji pozostało 210 dni.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512" y="6237312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goodluz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Humanae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vitae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„Problem przekazywania życia, podobnie jak każdy inny problem dotyczący życia ludzkiego, powinien być tak rozpatrywany, aby - poza aspektami cząstkowymi, należącymi do porządku biologicznego, psychologicznego, demograficznego czy socjologicznego - uwzględnił całego człowieka i całe jego powołanie, obejmujące nie tylko porządek naturalny i doczesny, ale również nadprzyrodzony i wieczny.”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270915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66066" y="1600200"/>
            <a:ext cx="3020867" cy="4525963"/>
          </a:xfrm>
        </p:spPr>
      </p:pic>
      <p:sp>
        <p:nvSpPr>
          <p:cNvPr id="8" name="Prostokąt 7"/>
          <p:cNvSpPr/>
          <p:nvPr/>
        </p:nvSpPr>
        <p:spPr>
          <a:xfrm>
            <a:off x="827584" y="62116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Mykola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Velychko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Humanae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vitae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„Małżeństwo bowiem nie jest wyrokiem jakiegoś przypadku lub owocem ewolucji ślepych sił przyrody: Bóg-Stwórca ustanowił je mądrze i opatrznościowo w tym celu, aby urzeczywistniać w ludziach swój plan miłości. Dlatego małżonkowie poprzez wzajemne oddanie się sobie, im tylko właściwe i wyłączne, dążą do takiej wspólnoty osób, aby doskonaląc się w niej wzajemnie, współpracować równocześnie z Bogiem w wydawaniu na świat i wychowywaniu nowych ludzi. Dla ochrzczonych zaś małżeństwo nabiera godności sakramentalnego znaku łaski, ponieważ wyraża związek Chrystusa z Kościołem.”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515393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187624" y="5301208"/>
            <a:ext cx="19094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drubig-photo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Humanae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vitae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„Gdy się te sprawy widzi we właściwym świetle, stają się oczywiste charakterystyczne cechy i wymogi miłości małżeńskiej. Ich właściwe zrozumienie jest rzeczą najwyższej wagi.”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Fotolia_22554377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Cechy miłości małżeńskiej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ty, jak patrzysz na miłość?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398177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34146" y="2807371"/>
            <a:ext cx="2686295" cy="268629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ludzka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to przede wszystkim miłość na wskroś ludzka, a więc zarazem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zmysłowa i duchowa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Toteż nie chodzi tu tylko o zwykły impuls popędu lub uczuć, ale także, a nawet przede wszystkim, o akt wolnej woli, zmierzający do tego, aby miłość ta w radościach i trudach codziennego życia nie tylko trwała, lecz jeszcze wzrastała, tak ażeby małżonkowie stawali się niejako jednym sercem i jedną duszą, i razem osiągali swą ludzką doskonałość.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619672" y="5733256"/>
            <a:ext cx="1960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javier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brosch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Cechy miłości małżeńskiej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 gotów jesteś pokochać w pełni?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pełna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„Chodzi następnie o miłość pełną, to znaczy o tę szczególną formę przyjaźni, poprzez którą małżonkowie wielkodusznie dzielą między sobą wszystko, bez niesprawiedliwych wyjątków i egoistycznych rachub. Kto prawdziwie kocha swego współmałżonka, nie kocha go tylko ze względu na to, co od niego otrzymuje, ale dla niego samego, szczęśliwy, że może go wzbogacić darem z samego siebie.”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63751"/>
            <a:ext cx="4040188" cy="377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Cechy miłości małżeńskiej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Jesteś gotów na taką miłość?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wierna i wyłączna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„Prócz tego miłość małżeńska jest wierna i wyłączna aż do końca życia; to znaczy jest taka, jak ją rozumieli małżonkowie w tym dniu, w którym, wolni i w pełni świadomi, wiązali się węzłem małżeńskim.”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85961"/>
            <a:ext cx="4040188" cy="332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Cechy miłości małżeńskiej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płodna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„Jest to wreszcie miłość płodna, która nie wyczerpuje się we wspólnocie małżonków, ale zmierza również ku swemu przedłużeniu i wzbudzeniu nowego życia. "Małżeństwo i miłość małżeńska z natury swej skierowane są ku płodzeniu i wychowywaniu potomstwa. Dzieci są też najcenniejszym darem małżeństwa i samym rodzicom przynoszą najwięcej dobra". 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177" y="2174875"/>
            <a:ext cx="291823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Odpowiedzialne rodzicielstwo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8539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 tych to powodów miłość małżonków domaga się od nich, aby poznali należycie swoje zadanie w dzielnie odpowiedzialnego rodzicielstwa. Ponieważ dziś słusznie kładzie się na nie tak wielki nacisk, dlatego musi ono być należycie rozumiane. Rozpatrzyć je przeto należy pod różnymi, ściśle ze sobą powiązanymi i słusznymi aspektami.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Biorąc najpierw pod uwagę procesy biologiczne, odpowiedzialne rodzicielstwo oznacza znajomość i poszanowanie właściwych im funkcji, rozum człowieka bowiem odkrywa w zdolności dawania życia prawa biologiczne, które są częścią osoby ludzkiej.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Następnie, gdy chodzi o wrodzone popędy i namiętności, to odpowiedzialne rodzicielstwo oznacza konieczność opanowania ich przez rozum i wolę.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Jeżeli zaś z kolei uwzględnimy warunki fizyczne, ekonomiczne, psychologiczne i społeczne, należy uznać, że ci małżonkowie realizują odpowiedzialne rodzicielstwo, którzy kierując się roztropnym namysłem i wielkodusznością, decydują się na przyjęcie liczniejszego potomstwa, albo też, dla ważnych przyczyn i przy poszanowaniu nakazów moralnych, postanawiają okresowo lub nawet na czas nieograniczony, unikać zrodzenia dalszego dziecka.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Co więcej, odpowiedzialne rodzicielstwo, o którym teraz mówimy, w szczególniejszy sposób wiąże się z inną, i to bardzo głęboką ideą należącą do obiektywnego porządku moralnego, ustanowionego przez Boga, którego to porządku prawdziwym tłumaczem jest prawe sumienie.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Dlatego do zadań odpowiedzialnego rodzicielstwa należy, aby małżonkowie uznali swe obowiązki wobec Boga, wobec siebie samych, rodziny i społeczeństwa, przy należytym zachowaniu porządku rzeczy i hierarchii wartości.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Konsekwentnie, w pełnieniu obowiązku przekazywania życia nie mogą oni postępować dowolnie, tak jak gdyby wolno im było na własną rękę i w sposób niezależny określać poprawne moralnie metody postępowania; przeciwnie, są oni zobowiązani dostosować swoje postępowanie do planu Boga-Stwórcy, wyrażonego z jednej strony w samej naturze małżeństwa oraz w jego aktach, a z drugiej - określonego w stałym nauczaniu Kościoła.</a:t>
            </a:r>
          </a:p>
          <a:p>
            <a:pPr algn="just">
              <a:buNone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Jedność i rodzicielstwo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4" y="1340768"/>
            <a:ext cx="4104456" cy="478539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Nauka ta, wielokrotnie przez Nauczycielski Urząd Kościoła podana wiernym, ma swoją podstawę w ustanowionym przez Boga nierozerwalnym związku - którego człowiekowi nie wolno samowolnie zrywać, między dwojakim znaczeniem tkwiącym w stosunku małżeńskim: między oznaczaniem jedności i oznaczaniem rodzicielstwa.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Albowiem stosunek małżeński z najgłębszej swojej istoty, łącząc najściślejszą więzią męża i żonę, jednocześnie czyni ich zdolnymi do zrodzenia nowego życia, zgodnie z prawami zawartymi w samej naturze mężczyzny i kobiety. Jeżeli zatem zostaną zachowane te dwa istotne elementy stosunku małżeńskiego, a więc oznaczanie jedności i rodzicielstwa, to wtedy zatrzymuje on w pełni swoje znaczenie wzajemnej i prawdziwej miłości oraz swoje odniesienie do bardzo wzniosłego zadania, do którego człowiek zostaje powołany - a mianowicie do rodzicielstwa.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Fotolia_32734415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3209604" cy="480873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63688" y="6309320"/>
            <a:ext cx="18373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zaretskaya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prostu…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Podobnie - jak to już Nauczycielski Urząd Kościoła wielokrotnie oświadczył -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odrzucić należy bezpośrednie </a:t>
            </a:r>
            <a:r>
              <a:rPr lang="pl-PL" sz="1800" b="1" dirty="0" err="1" smtClean="0">
                <a:latin typeface="Times New Roman" pitchFamily="18" charset="0"/>
                <a:cs typeface="Times New Roman" pitchFamily="18" charset="0"/>
              </a:rPr>
              <a:t>obezpłodnienie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czy to stałe, czy czasowe, zarówno mężczyzny, jak i kobiety. Odrzucić również należy wszelkie działanie, które - bądź to w przewidywaniu zbliżenia małżeńskiego, bądź podczas jego spełniania, czy w rozwoju jego naturalnych skutków - miałoby za cel uniemożliwienie poczęcia lub prowadziłoby do tego.</a:t>
            </a:r>
          </a:p>
          <a:p>
            <a:pPr algn="just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33874"/>
            <a:ext cx="4038600" cy="44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Ilustracja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filmowa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od 52 – 58 min, 1.06.00 – 1.08.30min)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Recenzja filmu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"Spustoszenie" to fabuła cenionej dokumentalistki Barbary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Kopple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według scenariusza Stephena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Gaghana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Film spogląda na życie bogatych nastolatków, z nudów poszukujących mocnych wrażeń - bez względu na ich konsekwencje.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Czworo młodych ludzi jedzie do latynoskiej dzielnicy Los Angeles, by zaopatrzyć się w narkotyki. W świecie gangów i przestępstw szybko wpadają w kłopoty.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Film „Spustoszenie”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Evangelium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vitae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Twierdzi się często, że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antykoncepcja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jeśli jest bezpieczna i dostępna dla wszystkich, stanowi najskuteczniejszy środek przeciw aborcji. Zarzuca się też Kościołowi katolickiemu, że w rzeczywistości sprzyja rozpowszechnieniu się przerywania ciąży, ponieważ uparcie obstaje przy swojej nauce o moralnej niegodziwości antykoncepcji. Taka argumentacja okazuje się w rzeczywistości zwodnicza. Być może wielu ludzi rzeczywiście stosuje środki antykoncepcyjne po to, aby nie narażać się później na pokusę aborcji. Jednakże antywartości wszczepione w „mentalność antykoncepcyjną” która jest czymś zupełnie odmiennym od odpowiedzialnego ojcostwa i macierzyństwa, przeżywanego w poszanowaniu pełnej prawdy aktu małżeńskiego — sprawiają, że ta właśnie pokusa staje się jeszcze silniejsza, jeżeli dojdzie do poczęcia „nie chcianego” życia. W istocie, kultura proaborcyjna jest najbardziej rozpowszechniona właśnie w środowiskach, które odrzucają nauczanie Kościoła o antykoncepcji. Z pewnością antykoncepcja i przerywanie ciąży, z moralnego punktu widzenia, to dwa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zasadniczo różne rodzaje zła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: jedno jest sprzeczne z pełną prawdą aktu płciowego jako właściwego wyrazu miłości małżeńskiej, drugie niszczy życie ludzkiej istoty; pierwsze sprzeciwia się cnocie czystości małżeńskiej, drugie zaś jest sprzeczne z cnotą sprawiedliwości i bezpośrednio łamie Boże przykazanie „nie zabijaj”.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Notatka</a:t>
            </a:r>
            <a:b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 cz. 1 katechezy</a:t>
            </a:r>
            <a:endParaRPr lang="pl-PL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2361 "Płciowość, przez którą mężczyzna i kobieta oddają się sobie wzajemnie we właściwych i wyłącznych aktach małżeńskich, nie jest bynajmniej zjawiskiem czysto biologicznym, lecz dotyczy samej wewnętrznej istoty osoby ludzkiej jako takiej. Urzeczywistnia się ona w sposób prawdziwie ludzki tylko wtedy, gdy stanowi integralną część miłości, którą mężczyzna i kobieta wiążą się z sobą aż do śmierci" (Jan Paweł II,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adhort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apost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Familiaris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consortio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11).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Notatka</a:t>
            </a:r>
            <a:b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 cz. </a:t>
            </a:r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katechezy</a:t>
            </a:r>
            <a:endParaRPr lang="pl-PL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„Jest 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to przede wszystkim miłość na wskroś </a:t>
            </a:r>
            <a:r>
              <a:rPr lang="pl-PL" sz="1350" b="1" dirty="0" smtClean="0">
                <a:latin typeface="Times New Roman" pitchFamily="18" charset="0"/>
                <a:cs typeface="Times New Roman" pitchFamily="18" charset="0"/>
              </a:rPr>
              <a:t>ludzka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, a więc zarazem zmysłowa i duchowa. Toteż nie chodzi tu tylko o zwykły impuls popędu lub uczuć, ale także, a nawet przede wszystkim, o akt wolnej woli, zmierzający do tego, aby miłość ta w radościach i trudach codziennego życia nie tylko trwała, lecz jeszcze wzrastała, tak ażeby małżonkowie stawali się niejako jednym sercem i jedną duszą, i razem osiągali swą ludzką doskonałość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pl-PL" sz="13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Chodzi 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następnie o miłość </a:t>
            </a:r>
            <a:r>
              <a:rPr lang="pl-PL" sz="1350" b="1" dirty="0" smtClean="0">
                <a:latin typeface="Times New Roman" pitchFamily="18" charset="0"/>
                <a:cs typeface="Times New Roman" pitchFamily="18" charset="0"/>
              </a:rPr>
              <a:t>pełną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, to znaczy o tę szczególną formę przyjaźni, poprzez którą małżonkowie wielkodusznie dzielą między sobą wszystko, bez niesprawiedliwych wyjątków i egoistycznych rachub. Kto prawdziwie kocha swego współmałżonka, nie kocha go tylko ze względu na to, co od niego otrzymuje, ale dla niego samego, szczęśliwy, że może go wzbogacić darem z samego siebie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pl-PL" sz="13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Prócz 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tego miłość małżeńska jest </a:t>
            </a:r>
            <a:r>
              <a:rPr lang="pl-PL" sz="1350" b="1" dirty="0" smtClean="0">
                <a:latin typeface="Times New Roman" pitchFamily="18" charset="0"/>
                <a:cs typeface="Times New Roman" pitchFamily="18" charset="0"/>
              </a:rPr>
              <a:t>wierna i wyłączna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 aż do końca życia; to oraczy jest taka, jak ją rozumieli małżonkowie w tym dniu, w którym, wolni i w pełni świadomi, wiązali się węzłem małżeńskim.</a:t>
            </a:r>
          </a:p>
          <a:p>
            <a:pPr algn="just">
              <a:buNone/>
            </a:pPr>
            <a:endParaRPr lang="pl-PL" sz="13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Choćby ta wierność małżeńska napotykała niekiedy na trudności, to jednak nikomu nie wolno uważać jej za niemożliwą wręcz przeciwnie, jest zawsze szlachetna i pełna zasług. Przykłady tak licznych w ciągu wieków małżonków dowodzą nie tylko tego, że wierność jest zgodna z naturą małżeństwa, lecz ponadto, że stanowi ona niejako źródło, z którego płynie głębokie i trwałe szczęście.</a:t>
            </a:r>
          </a:p>
          <a:p>
            <a:pPr algn="just">
              <a:buNone/>
            </a:pPr>
            <a:endParaRPr lang="pl-PL" sz="13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Jest to wreszcie miłość </a:t>
            </a:r>
            <a:r>
              <a:rPr lang="pl-PL" sz="1350" b="1" dirty="0" smtClean="0">
                <a:latin typeface="Times New Roman" pitchFamily="18" charset="0"/>
                <a:cs typeface="Times New Roman" pitchFamily="18" charset="0"/>
              </a:rPr>
              <a:t>płodna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, która nie wyczerpuje się we wspólnocie małżonków, ale zmierza również ku swemu przedłużeniu i wzbudzeniu nowego życia. "Małżeństwo i miłość małżeńska z natury swej skierowane są ku płodzeniu i wychowywaniu potomstwa. Dzieci są też najcenniejszym darem małżeństwa i samym rodzicom przynoszą najwięcej dobra</a:t>
            </a:r>
            <a:r>
              <a:rPr lang="pl-PL" sz="1350" dirty="0" smtClean="0">
                <a:latin typeface="Times New Roman" pitchFamily="18" charset="0"/>
                <a:cs typeface="Times New Roman" pitchFamily="18" charset="0"/>
              </a:rPr>
              <a:t>".”</a:t>
            </a:r>
          </a:p>
          <a:p>
            <a:pPr algn="r">
              <a:buNone/>
            </a:pPr>
            <a:r>
              <a:rPr lang="pl-PL" sz="1350" i="1" dirty="0" smtClean="0">
                <a:latin typeface="Times New Roman" pitchFamily="18" charset="0"/>
                <a:cs typeface="Times New Roman" pitchFamily="18" charset="0"/>
              </a:rPr>
              <a:t>Paweł VI, </a:t>
            </a:r>
            <a:r>
              <a:rPr lang="pl-PL" sz="1350" i="1" dirty="0" err="1" smtClean="0">
                <a:latin typeface="Times New Roman" pitchFamily="18" charset="0"/>
                <a:cs typeface="Times New Roman" pitchFamily="18" charset="0"/>
              </a:rPr>
              <a:t>Humanae</a:t>
            </a:r>
            <a:r>
              <a:rPr lang="pl-PL" sz="13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50" i="1" dirty="0" err="1" smtClean="0">
                <a:latin typeface="Times New Roman" pitchFamily="18" charset="0"/>
                <a:cs typeface="Times New Roman" pitchFamily="18" charset="0"/>
              </a:rPr>
              <a:t>vitae</a:t>
            </a:r>
            <a:r>
              <a:rPr lang="pl-PL" sz="1350" i="1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pl-PL" sz="135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Miłość to…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porozmawiajmy</a:t>
            </a:r>
            <a:endParaRPr lang="pl-PL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10490923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Symbol zastępczy zawartości 5" descr="Fotolia_391035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23316"/>
            <a:ext cx="4038600" cy="2679730"/>
          </a:xfrm>
        </p:spPr>
      </p:pic>
      <p:sp>
        <p:nvSpPr>
          <p:cNvPr id="7" name="Prostokąt 6"/>
          <p:cNvSpPr/>
          <p:nvPr/>
        </p:nvSpPr>
        <p:spPr>
          <a:xfrm>
            <a:off x="6732240" y="5949280"/>
            <a:ext cx="1970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Marcel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Mooij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123728" y="6093296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vgstudio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Zatem zanim powiesz „kocham”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500" i="1" dirty="0" smtClean="0">
                <a:latin typeface="Times New Roman" pitchFamily="18" charset="0"/>
                <a:cs typeface="Times New Roman" pitchFamily="18" charset="0"/>
              </a:rPr>
              <a:t>Jak dorosnąć do miłości?</a:t>
            </a:r>
            <a:endParaRPr lang="pl-PL" sz="2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zauroczenie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13468543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przyjaźń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57034017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706324"/>
            <a:ext cx="4041775" cy="2888390"/>
          </a:xfrm>
        </p:spPr>
      </p:pic>
      <p:sp>
        <p:nvSpPr>
          <p:cNvPr id="8" name="Prostokąt 7"/>
          <p:cNvSpPr/>
          <p:nvPr/>
        </p:nvSpPr>
        <p:spPr>
          <a:xfrm>
            <a:off x="827584" y="6309320"/>
            <a:ext cx="1863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Laurent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Hamels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940152" y="6093296"/>
            <a:ext cx="15712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.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shock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miłości, która…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Pozwoli podjąć decyzję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6723577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49254"/>
            <a:ext cx="4040188" cy="380253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aby powiedzieć sakramentalne „TAK”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54307882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4845"/>
            <a:ext cx="4041775" cy="2691347"/>
          </a:xfrm>
        </p:spPr>
      </p:pic>
      <p:sp>
        <p:nvSpPr>
          <p:cNvPr id="8" name="Prostokąt 7"/>
          <p:cNvSpPr/>
          <p:nvPr/>
        </p:nvSpPr>
        <p:spPr>
          <a:xfrm>
            <a:off x="323528" y="62116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Scott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Griessel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516216" y="5949280"/>
            <a:ext cx="18004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MNStudio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Miłości, która pozwoli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Być ze sobą szczęśliwymi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53519405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82997"/>
            <a:ext cx="4040188" cy="273504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Podzielić się tym szczęściem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5019536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sp>
        <p:nvSpPr>
          <p:cNvPr id="8" name="Prostokąt 7"/>
          <p:cNvSpPr/>
          <p:nvPr/>
        </p:nvSpPr>
        <p:spPr>
          <a:xfrm>
            <a:off x="395536" y="58772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mallivan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292080" y="62373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travis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manley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Miłość, która pozwoli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Spełnić swoje marzenia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26213002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58645" y="2174875"/>
            <a:ext cx="2637298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I razem się zestarzeć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38926140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8" name="Prostokąt 7"/>
          <p:cNvSpPr/>
          <p:nvPr/>
        </p:nvSpPr>
        <p:spPr>
          <a:xfrm>
            <a:off x="1331640" y="6165304"/>
            <a:ext cx="1893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Deklofenak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220072" y="6021288"/>
            <a:ext cx="2044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gosphotodesign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Miłość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narzeczeńska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58603325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58645" y="2174875"/>
            <a:ext cx="2637298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małżeńska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8653783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1672"/>
            <a:ext cx="4041775" cy="2697694"/>
          </a:xfrm>
        </p:spPr>
      </p:pic>
      <p:sp>
        <p:nvSpPr>
          <p:cNvPr id="8" name="Prostokąt 7"/>
          <p:cNvSpPr/>
          <p:nvPr/>
        </p:nvSpPr>
        <p:spPr>
          <a:xfrm>
            <a:off x="827584" y="6309320"/>
            <a:ext cx="2172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Syda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Productions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098684" y="5805264"/>
            <a:ext cx="1463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Monkey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Business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dobre i na złe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Która nie opuści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28077063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58645" y="2174875"/>
            <a:ext cx="2637298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I nie porzuci nigdy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907704" y="6237312"/>
            <a:ext cx="17059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goodluz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Symbol zastępczy zawartości 11" descr="Fotolia_46964021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746585"/>
            <a:ext cx="4041775" cy="2807868"/>
          </a:xfrm>
        </p:spPr>
      </p:pic>
      <p:sp>
        <p:nvSpPr>
          <p:cNvPr id="13" name="Prostokąt 12"/>
          <p:cNvSpPr/>
          <p:nvPr/>
        </p:nvSpPr>
        <p:spPr>
          <a:xfrm>
            <a:off x="5292080" y="5877272"/>
            <a:ext cx="20425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denys_kuvaiev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1866</Words>
  <Application>Microsoft Office PowerPoint</Application>
  <PresentationFormat>Pokaz na ekranie (4:3)</PresentationFormat>
  <Paragraphs>119</Paragraphs>
  <Slides>22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„Seksualność darem od Boga”</vt:lpstr>
      <vt:lpstr>Ilustracja filmowa (od 52 – 58 min, 1.06.00 – 1.08.30min)</vt:lpstr>
      <vt:lpstr>Miłość to… porozmawiajmy</vt:lpstr>
      <vt:lpstr>Zatem zanim powiesz „kocham” Jak dorosnąć do miłości?</vt:lpstr>
      <vt:lpstr>Do miłości, która…</vt:lpstr>
      <vt:lpstr>Miłości, która pozwoli</vt:lpstr>
      <vt:lpstr>Miłość, która pozwoli</vt:lpstr>
      <vt:lpstr>Miłość</vt:lpstr>
      <vt:lpstr>Na dobre i na złe</vt:lpstr>
      <vt:lpstr>Humanae vitae</vt:lpstr>
      <vt:lpstr>Humanae vitae</vt:lpstr>
      <vt:lpstr>Humanae vitae</vt:lpstr>
      <vt:lpstr>Cechy miłości małżeńskiej</vt:lpstr>
      <vt:lpstr>Cechy miłości małżeńskiej</vt:lpstr>
      <vt:lpstr>Cechy miłości małżeńskiej</vt:lpstr>
      <vt:lpstr>Cechy miłości małżeńskiej</vt:lpstr>
      <vt:lpstr>Odpowiedzialne rodzicielstwo</vt:lpstr>
      <vt:lpstr>Jedność i rodzicielstwo</vt:lpstr>
      <vt:lpstr>Po prostu…</vt:lpstr>
      <vt:lpstr>Evangelium vitae</vt:lpstr>
      <vt:lpstr>Notatka do cz. 1 katechezy</vt:lpstr>
      <vt:lpstr>Notatka do cz. 2 katechezy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Bądźcie płodni i rozmnażajcie się</dc:title>
  <dc:creator>Mirco</dc:creator>
  <cp:lastModifiedBy>Mirco</cp:lastModifiedBy>
  <cp:revision>22</cp:revision>
  <dcterms:created xsi:type="dcterms:W3CDTF">2012-02-10T09:49:40Z</dcterms:created>
  <dcterms:modified xsi:type="dcterms:W3CDTF">2013-11-29T20:55:27Z</dcterms:modified>
</cp:coreProperties>
</file>