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61" r:id="rId6"/>
    <p:sldId id="262" r:id="rId7"/>
    <p:sldId id="263" r:id="rId8"/>
    <p:sldId id="267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0" autoAdjust="0"/>
    <p:restoredTop sz="94683" autoAdjust="0"/>
  </p:normalViewPr>
  <p:slideViewPr>
    <p:cSldViewPr>
      <p:cViewPr varScale="1">
        <p:scale>
          <a:sx n="70" d="100"/>
          <a:sy n="70" d="100"/>
        </p:scale>
        <p:origin x="-1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AB951-2763-4B98-974B-2798A273EB59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C7B8C-F698-4269-94A1-96567FD1374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7B8C-F698-4269-94A1-96567FD1374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7B8C-F698-4269-94A1-96567FD13743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7B8C-F698-4269-94A1-96567FD13743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7B8C-F698-4269-94A1-96567FD13743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7B8C-F698-4269-94A1-96567FD13743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7B8C-F698-4269-94A1-96567FD13743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7B8C-F698-4269-94A1-96567FD13743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7B8C-F698-4269-94A1-96567FD13743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7B8C-F698-4269-94A1-96567FD1374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7B8C-F698-4269-94A1-96567FD13743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1A6156-D9BB-411C-8D81-3C3929EC30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9E322-0F09-4E1E-AA78-EF99B3DDD4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7F308-F0CD-4B1D-BE32-759F20108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ytuł i zawartość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F36DBE-1334-4EB4-B232-1893716D4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800E18-187C-4201-BD19-349D6091E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ytuł, 2 elementy zawartości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4280E0-B07F-4C3D-A4D4-35A4DF45A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E386C4-9C65-4A46-92DF-62ACFAB53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ytuł i 2 elementy zawartości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50B70C-3865-4484-B95C-37466BF86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A2E22-F70E-40C7-AE6B-3949A017D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ABD75-4C13-444A-AA58-4DCA1412D6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9BE7-D3D7-4DDA-A02F-91086B8DB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D8EBD-1E7F-4BDA-B2E6-96E4DB134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CC07A-7F16-4B42-8BB4-610CDC16B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14906-2748-4D24-8056-C0BB24D56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B4FF7-CA72-401E-A6CE-0D9A7BF502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D7CA6-8A7E-4D4F-B010-8C795C76E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28E1308-E17D-4AC1-8223-8DEDA14DCB8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Rdz/9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Rdz/17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hyperlink" Target="file:///D:\Materia&#322;y%20wideo\fragmenty%20z%20VHS\Abraham3_xvid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Wj/19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TV,%20Internet\Pasja%20cz.1%20-%20The%20Passion%20of%20the%20Christ%20-%20YouTube%20%5bfreecorder.com%5d.web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hyperlink" Target="file:///D:\Materia&#322;y%20wideo\fragmenty%20z%20VHS\M&#281;ka%20Pa&#324;ska.mpg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TV,%20Internet\Pasja%20cz.10%20-%20The%20Passion%20of%20the%20Christ%20-%20YouTube%20%5bfreecorder.com%5d.web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hyperlink" Target="http://www.nonpossumus.pl/ps/Lk/22.php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szuka człowieka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Klasa II LO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06.12.2013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203 dni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Przymierza	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899591" y="1844824"/>
          <a:ext cx="7992888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Z kim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Znak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Obietnica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Noe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Tęcza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Nie będzie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więcej potopu niosącego zagładę całej ziemi</a:t>
                      </a:r>
                      <a:endParaRPr lang="pl-PL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Abraham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Obrzezanie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Będzie ojcem wielu narodów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Mojżesz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Obłok jest znakiem obecności Boga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 czasie wędrówki przez pustynię. Znakiem akceptacji ze strony człowieka jest zachowywanie szabatu.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Jeśli lud zachowa przymierze, będzie ludem Bożym. </a:t>
                      </a:r>
                      <a:r>
                        <a:rPr lang="pl-PL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Bó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g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wybiera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sobie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nar</a:t>
                      </a:r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ód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 obiecuje zaprowadzić go do ziemi obiecanej.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Jezus Chrystus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Eucharystia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Życie wieczne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czym polegają przymierza międzyludzkie?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2348880"/>
            <a:ext cx="2863751" cy="2863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395536" y="5445224"/>
            <a:ext cx="23968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Vladislav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Kochelaevs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Fotolia_1794082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132856"/>
            <a:ext cx="53975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4932040" y="5733256"/>
            <a:ext cx="1164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Pierwotny stan szczęścia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8229600" cy="875928"/>
          </a:xfrm>
        </p:spPr>
        <p:txBody>
          <a:bodyPr/>
          <a:lstStyle/>
          <a:p>
            <a:pPr>
              <a:buNone/>
            </a:pP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A Bóg widział, że wszystko, co uczynił, było bardzo dobre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36096" y="2636912"/>
            <a:ext cx="3156159" cy="315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5580112" y="609329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chesterF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 descr="Fotolia_53519405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492896"/>
            <a:ext cx="4824536" cy="326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1835696" y="5805264"/>
            <a:ext cx="17411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mallivan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Przymierze z Noem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43381541_XS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788024" y="2852936"/>
            <a:ext cx="4355976" cy="261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Fotolia_42497021_X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700808"/>
            <a:ext cx="4368800" cy="443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ostokąt 8"/>
          <p:cNvSpPr/>
          <p:nvPr/>
        </p:nvSpPr>
        <p:spPr>
          <a:xfrm>
            <a:off x="827584" y="6165304"/>
            <a:ext cx="18325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rolffimages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732240" y="5589240"/>
            <a:ext cx="16770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nikolya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hlinkClick r:id="rId3"/>
              </a:rPr>
              <a:t>Abraham</a:t>
            </a:r>
            <a:r>
              <a:rPr lang="pl-PL" dirty="0" smtClean="0"/>
              <a:t> – Ofiaruj mi swego syna</a:t>
            </a:r>
            <a:endParaRPr lang="en-US" dirty="0"/>
          </a:p>
        </p:txBody>
      </p:sp>
      <p:pic>
        <p:nvPicPr>
          <p:cNvPr id="10" name="Picture 2">
            <a:hlinkClick r:id="rId4" action="ppaction://program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905000"/>
            <a:ext cx="7128799" cy="428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hlinkClick r:id="rId3"/>
              </a:rPr>
              <a:t>Mojżesz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05000"/>
            <a:ext cx="7130876" cy="427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Dlaczego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Bóg żąda, Tego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najbardziej się kocha?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8"/>
            <a:ext cx="4034813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924944"/>
            <a:ext cx="3575720" cy="21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różni przymierza międzyludzkie od przymierzy Boga z człowiekiem?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Podręcznik str. 49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Chrystus ten sam – wczoraj i dziś i na wieki.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Golgota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Eucharystia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hlinkClick r:id="rId3" action="ppaction://program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38462"/>
            <a:ext cx="40401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932040" y="1988840"/>
            <a:ext cx="3096343" cy="463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940152" y="6673334"/>
            <a:ext cx="16642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zatletic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uise vacation slide show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Cruise vacation slide show</Template>
  <TotalTime>1482</TotalTime>
  <Words>204</Words>
  <Application>Microsoft Office PowerPoint</Application>
  <PresentationFormat>Pokaz na ekranie (4:3)</PresentationFormat>
  <Paragraphs>50</Paragraphs>
  <Slides>10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Cruise vacation slide show</vt:lpstr>
      <vt:lpstr>Bóg szuka człowieka</vt:lpstr>
      <vt:lpstr>Na czym polegają przymierza międzyludzkie?</vt:lpstr>
      <vt:lpstr>Pierwotny stan szczęścia</vt:lpstr>
      <vt:lpstr>Przymierze z Noem</vt:lpstr>
      <vt:lpstr>Abraham – Ofiaruj mi swego syna</vt:lpstr>
      <vt:lpstr>Slajd 6</vt:lpstr>
      <vt:lpstr>Dlaczego Bóg żąda, Tego co najbardziej się kocha?</vt:lpstr>
      <vt:lpstr>Co różni przymierza międzyludzkie od przymierzy Boga z człowiekiem?</vt:lpstr>
      <vt:lpstr>Chrystus ten sam – wczoraj i dziś i na wieki.</vt:lpstr>
      <vt:lpstr>Przymierza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Przymierze Boga z człowiekiem</dc:title>
  <dc:creator>Mirco</dc:creator>
  <cp:lastModifiedBy>Mirco</cp:lastModifiedBy>
  <cp:revision>41</cp:revision>
  <dcterms:created xsi:type="dcterms:W3CDTF">2010-09-26T09:08:45Z</dcterms:created>
  <dcterms:modified xsi:type="dcterms:W3CDTF">2013-12-07T14:30:20Z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TC060884421045</vt:lpwstr>
  </property>
</Properties>
</file>