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57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29525-B5F2-4289-B44B-D5141D2E3443}" type="datetimeFigureOut">
              <a:rPr lang="pl-PL" smtClean="0"/>
              <a:pPr/>
              <a:t>2013-11-12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289B0-4DA0-4E8F-9645-B3DA3A95F4E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289B0-4DA0-4E8F-9645-B3DA3A95F4E9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289B0-4DA0-4E8F-9645-B3DA3A95F4E9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289B0-4DA0-4E8F-9645-B3DA3A95F4E9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289B0-4DA0-4E8F-9645-B3DA3A95F4E9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289B0-4DA0-4E8F-9645-B3DA3A95F4E9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289B0-4DA0-4E8F-9645-B3DA3A95F4E9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289B0-4DA0-4E8F-9645-B3DA3A95F4E9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289B0-4DA0-4E8F-9645-B3DA3A95F4E9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289B0-4DA0-4E8F-9645-B3DA3A95F4E9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289B0-4DA0-4E8F-9645-B3DA3A95F4E9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289B0-4DA0-4E8F-9645-B3DA3A95F4E9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D16F-07E7-4E52-AEFA-A4389865DA98}" type="datetimeFigureOut">
              <a:rPr lang="pl-PL" smtClean="0"/>
              <a:pPr/>
              <a:t>2013-11-12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B375-AE4B-46E0-891A-A493499AE3B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D16F-07E7-4E52-AEFA-A4389865DA98}" type="datetimeFigureOut">
              <a:rPr lang="pl-PL" smtClean="0"/>
              <a:pPr/>
              <a:t>2013-11-12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B375-AE4B-46E0-891A-A493499AE3B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D16F-07E7-4E52-AEFA-A4389865DA98}" type="datetimeFigureOut">
              <a:rPr lang="pl-PL" smtClean="0"/>
              <a:pPr/>
              <a:t>2013-11-12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B375-AE4B-46E0-891A-A493499AE3B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D16F-07E7-4E52-AEFA-A4389865DA98}" type="datetimeFigureOut">
              <a:rPr lang="pl-PL" smtClean="0"/>
              <a:pPr/>
              <a:t>2013-11-12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B375-AE4B-46E0-891A-A493499AE3B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D16F-07E7-4E52-AEFA-A4389865DA98}" type="datetimeFigureOut">
              <a:rPr lang="pl-PL" smtClean="0"/>
              <a:pPr/>
              <a:t>2013-11-12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B375-AE4B-46E0-891A-A493499AE3B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D16F-07E7-4E52-AEFA-A4389865DA98}" type="datetimeFigureOut">
              <a:rPr lang="pl-PL" smtClean="0"/>
              <a:pPr/>
              <a:t>2013-11-12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B375-AE4B-46E0-891A-A493499AE3B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D16F-07E7-4E52-AEFA-A4389865DA98}" type="datetimeFigureOut">
              <a:rPr lang="pl-PL" smtClean="0"/>
              <a:pPr/>
              <a:t>2013-11-12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B375-AE4B-46E0-891A-A493499AE3B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D16F-07E7-4E52-AEFA-A4389865DA98}" type="datetimeFigureOut">
              <a:rPr lang="pl-PL" smtClean="0"/>
              <a:pPr/>
              <a:t>2013-11-12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B375-AE4B-46E0-891A-A493499AE3B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D16F-07E7-4E52-AEFA-A4389865DA98}" type="datetimeFigureOut">
              <a:rPr lang="pl-PL" smtClean="0"/>
              <a:pPr/>
              <a:t>2013-11-12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B375-AE4B-46E0-891A-A493499AE3B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D16F-07E7-4E52-AEFA-A4389865DA98}" type="datetimeFigureOut">
              <a:rPr lang="pl-PL" smtClean="0"/>
              <a:pPr/>
              <a:t>2013-11-12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B375-AE4B-46E0-891A-A493499AE3B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D16F-07E7-4E52-AEFA-A4389865DA98}" type="datetimeFigureOut">
              <a:rPr lang="pl-PL" smtClean="0"/>
              <a:pPr/>
              <a:t>2013-11-12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B375-AE4B-46E0-891A-A493499AE3B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4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8D16F-07E7-4E52-AEFA-A4389865DA98}" type="datetimeFigureOut">
              <a:rPr lang="pl-PL" smtClean="0"/>
              <a:pPr/>
              <a:t>2013-11-12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6B375-AE4B-46E0-891A-A493499AE3B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Jakub wzorem zawierzenia siebie Bogu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Klasa V SP</a:t>
            </a:r>
          </a:p>
          <a:p>
            <a:r>
              <a:rPr lang="pl-PL" dirty="0" smtClean="0"/>
              <a:t>Dziś jest 08.11.2013</a:t>
            </a:r>
          </a:p>
          <a:p>
            <a:r>
              <a:rPr lang="pl-PL" dirty="0" smtClean="0"/>
              <a:t>Do wakacji pozostało 230 dni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95536" y="6165304"/>
            <a:ext cx="191110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Tła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nickolae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Spotkanie z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Ezawem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619672" y="6381328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Kadr z filmu „Jakub”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Notatka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Jakub, to syn Izaaka, wnuk Abrahama. Miał starszego brata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Ezawa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 Podstępem uzyskał Boże błogosławieństwo przeznaczone dla pierworodnego. Jakub w całym swoim ciekawym życiu coraz bardziej szczerze zawierzał siebie Bogu. Podczas „walki” z Bogiem otrzymał nowe imię – Izrael, czyli „Bóg walczy”.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Czyjego Państwa to flaga?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Co może mieć wspólnego z dzisiejszą lekcją</a:t>
            </a:r>
            <a:br>
              <a:rPr lang="pl-PL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700" dirty="0" smtClean="0">
                <a:latin typeface="Times New Roman" pitchFamily="18" charset="0"/>
                <a:cs typeface="Times New Roman" pitchFamily="18" charset="0"/>
              </a:rPr>
              <a:t>(podręcznik str. 50)</a:t>
            </a:r>
            <a:endParaRPr lang="pl-PL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Fotolia_43782499_X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73250" y="2066131"/>
            <a:ext cx="5397500" cy="3594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Spór o pierworództwo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>Karty pracy str. 18 – 19. </a:t>
            </a:r>
            <a:br>
              <a:rPr lang="pl-PL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(Do każdego slajdu nagranie audio z płyty CD dołączonej do podręcznika metodycznego, lub tekst z tegoż)</a:t>
            </a:r>
            <a:endParaRPr lang="pl-PL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1619672" y="6381328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Kadr z filmu „Jakub”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Podstęp i błogosławieństwo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b="0" dirty="0" smtClean="0">
                <a:latin typeface="Times New Roman" pitchFamily="18" charset="0"/>
                <a:cs typeface="Times New Roman" pitchFamily="18" charset="0"/>
              </a:rPr>
              <a:t>Owinięte ręce</a:t>
            </a:r>
            <a:endParaRPr lang="pl-PL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b="0" dirty="0" smtClean="0">
                <a:latin typeface="Times New Roman" pitchFamily="18" charset="0"/>
                <a:cs typeface="Times New Roman" pitchFamily="18" charset="0"/>
              </a:rPr>
              <a:t>I miska potrawy</a:t>
            </a:r>
            <a:endParaRPr lang="pl-PL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pole tekstowe 8"/>
          <p:cNvSpPr txBox="1"/>
          <p:nvPr/>
        </p:nvSpPr>
        <p:spPr>
          <a:xfrm>
            <a:off x="2195736" y="5949280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Kadry z filmu „Jakub”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Izaak błogosławi Jakuba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619672" y="6381328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Kadr z filmu „Jakub”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Ucieczka do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Charanu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619672" y="6381328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Kadr z filmu „Jakub”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drodze do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Charanu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b="0" dirty="0" smtClean="0">
                <a:latin typeface="Times New Roman" pitchFamily="18" charset="0"/>
                <a:cs typeface="Times New Roman" pitchFamily="18" charset="0"/>
              </a:rPr>
              <a:t>Sen Jakuba</a:t>
            </a:r>
            <a:endParaRPr lang="pl-PL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b="0" dirty="0" smtClean="0">
                <a:latin typeface="Times New Roman" pitchFamily="18" charset="0"/>
                <a:cs typeface="Times New Roman" pitchFamily="18" charset="0"/>
              </a:rPr>
              <a:t>Drabina do nieba</a:t>
            </a:r>
            <a:endParaRPr lang="pl-PL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2195736" y="5949280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Kadry z filmu „Jakub”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Charanie u wuja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Labana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b="0" dirty="0" smtClean="0">
                <a:latin typeface="Times New Roman" pitchFamily="18" charset="0"/>
                <a:cs typeface="Times New Roman" pitchFamily="18" charset="0"/>
              </a:rPr>
              <a:t>Rachela</a:t>
            </a:r>
            <a:endParaRPr lang="pl-PL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b="0" dirty="0" err="1" smtClean="0">
                <a:latin typeface="Times New Roman" pitchFamily="18" charset="0"/>
                <a:cs typeface="Times New Roman" pitchFamily="18" charset="0"/>
              </a:rPr>
              <a:t>Lea</a:t>
            </a:r>
            <a:endParaRPr lang="pl-PL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2195736" y="5949280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Kadry z filmu „Jakub”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drodze powrotnej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619672" y="6381328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Kadr z filmu „Jakub”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179</Words>
  <Application>Microsoft Office PowerPoint</Application>
  <PresentationFormat>Pokaz na ekranie (4:3)</PresentationFormat>
  <Paragraphs>41</Paragraphs>
  <Slides>11</Slides>
  <Notes>11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Jakub wzorem zawierzenia siebie Bogu</vt:lpstr>
      <vt:lpstr>Czyjego Państwa to flaga? Co może mieć wspólnego z dzisiejszą lekcją (podręcznik str. 50)</vt:lpstr>
      <vt:lpstr>Spór o pierworództwo Karty pracy str. 18 – 19.  (Do każdego slajdu nagranie audio z płyty CD dołączonej do podręcznika metodycznego, lub tekst z tegoż)</vt:lpstr>
      <vt:lpstr>Podstęp i błogosławieństwo</vt:lpstr>
      <vt:lpstr>Izaak błogosławi Jakuba</vt:lpstr>
      <vt:lpstr>Ucieczka do Charanu</vt:lpstr>
      <vt:lpstr>W drodze do Charanu</vt:lpstr>
      <vt:lpstr>W Charanie u wuja Labana</vt:lpstr>
      <vt:lpstr>W drodze powrotnej</vt:lpstr>
      <vt:lpstr>Spotkanie z Ezawem</vt:lpstr>
      <vt:lpstr>Notatka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Jakub wzorem zawierzenia siebie Bogu</dc:title>
  <dc:creator>Mirco</dc:creator>
  <cp:lastModifiedBy>Mirco</cp:lastModifiedBy>
  <cp:revision>8</cp:revision>
  <dcterms:created xsi:type="dcterms:W3CDTF">2013-11-07T23:11:48Z</dcterms:created>
  <dcterms:modified xsi:type="dcterms:W3CDTF">2013-11-12T15:56:39Z</dcterms:modified>
</cp:coreProperties>
</file>