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6" r:id="rId6"/>
    <p:sldId id="259" r:id="rId7"/>
    <p:sldId id="26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BE8C-B709-4890-BED4-CF720260B69A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30A6D-63E4-42BB-8F96-699A5B6287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0A6D-63E4-42BB-8F96-699A5B62877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F08E-8190-4DC1-AC8A-BF18F1A36331}" type="datetimeFigureOut">
              <a:rPr lang="pl-PL" smtClean="0"/>
              <a:pPr/>
              <a:t>2013-12-12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D6FB-7A31-4D3A-834B-197382E03E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OA9Ya5Fj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e:///D:\Materia&#322;y%20wideo\TV,%20Internet\Przeznaczone%20do%20burdelu%20cz.3.web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Tragedia%20dzieci%20Bies&#322;anu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Bogaty%20m&#322;odzieniec.wm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88s6aSyeo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D:\Materia&#322;y%20wideo\Film\Kocham%20Ci&#281;,%20Tw&#243;j%20Tatu&#347;.%20B&#211;G%20WSZECHMOG&#260;CY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Chrystus Emmanuel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Dziś jest 09.12.2013 r.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wakacji pozostało 200 dni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6237312"/>
            <a:ext cx="15840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Albix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„Cokolwiek uczyniliście jednemu z tych najmniejszych, </a:t>
            </a:r>
            <a:r>
              <a:rPr lang="pl-PL" sz="35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mnieście</a:t>
            </a:r>
            <a:r>
              <a:rPr lang="pl-PL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 uczynili…”</a:t>
            </a:r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pl-PL" sz="3500" b="1" i="1" dirty="0" smtClean="0">
                <a:latin typeface="Times New Roman" pitchFamily="18" charset="0"/>
                <a:cs typeface="Times New Roman" pitchFamily="18" charset="0"/>
              </a:rPr>
              <a:t>Jezus z Nazaretu</a:t>
            </a:r>
            <a:endParaRPr lang="pl-PL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 to kara?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Odkupienie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 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str. 52 - 53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2554377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5080000" cy="3810000"/>
          </a:xfrm>
        </p:spPr>
      </p:pic>
      <p:sp>
        <p:nvSpPr>
          <p:cNvPr id="5" name="pole tekstowe 4"/>
          <p:cNvSpPr txBox="1"/>
          <p:nvPr/>
        </p:nvSpPr>
        <p:spPr>
          <a:xfrm>
            <a:off x="179512" y="1412776"/>
            <a:ext cx="3096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KKK 622 Odkupienie Chrystusa polega na tym, że "przyszedł On... dać swoje życie na okup za wielu" (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20, 28), to znaczy umiłował swoich "do końca" (J 13, 1), aby zostali wykupieni z "odziedziczonego po przodkach złego postępowania" (1 P 1,18).</a:t>
            </a:r>
          </a:p>
          <a:p>
            <a:pPr algn="just"/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KKK 619 "Chrystus umarł – zgodnie z Pismem – za nasze grzechy" (1 Kor 15, 3.</a:t>
            </a:r>
          </a:p>
          <a:p>
            <a:pPr algn="just"/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KKK 620 Nasze zbawienie wypływa z inicjatywy miłości Boga do nas, ponieważ "On sam nas umiłował i posłał Syna swojego jako ofiarę przebłagalną za nasze grzechy" (1 J 4, 10). " W Chrystusie Bóg jednał ze sobą świat" (2 Kor 5,19).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07904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B-C-designs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Zbawienie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13897020_XS.jpg">
            <a:hlinkClick r:id="rId3" action="ppaction://program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1988840"/>
            <a:ext cx="5384800" cy="3594100"/>
          </a:xfrm>
        </p:spPr>
      </p:pic>
      <p:sp>
        <p:nvSpPr>
          <p:cNvPr id="5" name="pole tekstowe 4"/>
          <p:cNvSpPr txBox="1"/>
          <p:nvPr/>
        </p:nvSpPr>
        <p:spPr>
          <a:xfrm>
            <a:off x="323528" y="1700808"/>
            <a:ext cx="2520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KKK 620 Nasze zbawienie wypływa z inicjatywy miłości Boga do nas, ponieważ "On sam nas umiłował i posłał Syna swojego jako ofiarę przebłagalną za nasze grzechy" (1 J 4, 10). " W Chrystusie Bóg jednał ze sobą świat" (2 Kor 5,19).</a:t>
            </a:r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99992" y="5877272"/>
            <a:ext cx="2318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Marilena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Magnasco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A jednak kocha nas nad życie…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622 Odkupienie Chrystusa polega na tym, że "przyszedł On... dać swoje życie na okup za wielu"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20, 28), to znaczy umiłował swoich "do końca" (J 13, 1), aby zostali wykupieni z "odziedziczonego po przodkach złego postępowania" (1 P 1,18).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620 Nasze zbawienie wypływa z inicjatywy miłości Boga do nas, ponieważ "On sam nas umiłował i posłał Syna swojego jako ofiarę przebłagalną za nasze grzechy" (1 J 4, 10). " W Chrystusie Bóg jednał ze sobą świat" (2 Kor 5,19).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351</Words>
  <Application>Microsoft Office PowerPoint</Application>
  <PresentationFormat>Pokaz na ekranie (4:3)</PresentationFormat>
  <Paragraphs>28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Chrystus Emmanuel</vt:lpstr>
      <vt:lpstr>„Cokolwiek uczyniliście jednemu z tych najmniejszych, mnieście uczynili…”      Jezus z Nazaretu</vt:lpstr>
      <vt:lpstr>Czy to kara?</vt:lpstr>
      <vt:lpstr>Odkupienie Podręcznik str. 52 - 53</vt:lpstr>
      <vt:lpstr>Zbawienie</vt:lpstr>
      <vt:lpstr>A jednak kocha nas nad życie…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co mam Cię Boże kochać?</dc:title>
  <dc:creator>Mirco</dc:creator>
  <cp:lastModifiedBy>Mirco</cp:lastModifiedBy>
  <cp:revision>15</cp:revision>
  <dcterms:created xsi:type="dcterms:W3CDTF">2010-09-16T18:35:18Z</dcterms:created>
  <dcterms:modified xsi:type="dcterms:W3CDTF">2013-12-12T16:31:57Z</dcterms:modified>
</cp:coreProperties>
</file>