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BAA4-3296-4296-9580-F33690CA0D9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1366-A8F6-4C36-A88A-1C9B7D45CC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1366-A8F6-4C36-A88A-1C9B7D45CCD9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EDC8-F692-40B9-B535-4CBFE59DBFAE}" type="datetimeFigureOut">
              <a:rPr lang="pl-PL" smtClean="0"/>
              <a:pPr/>
              <a:t>2013-11-18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AAC0-4207-475A-917A-BDA8A8B44E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opiekuje się Józefem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Klasa V SP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Dziś jest 18.11.2013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wakacji pozostało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221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dni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237312"/>
            <a:ext cx="1895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Erica </a:t>
            </a:r>
            <a:r>
              <a:rPr lang="pl-PL" sz="1000" dirty="0" err="1">
                <a:latin typeface="Times New Roman" pitchFamily="18" charset="0"/>
                <a:cs typeface="Times New Roman" pitchFamily="18" charset="0"/>
              </a:rPr>
              <a:t>Guilane-Nachez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Rodzina Józefa osiedla się w Egipcie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Józef Egipski to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umiłowany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syn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Izraela. Przeżył bardzo wiele przygód. Był niewolnikiem, więźniem, ale Pan Bóg zawsze czuwał nad nim i wybawiał go z wszystkich trudności. Kiedy wyjaśnił sen faraona o siedmiu krowach tłustych i chudych, stał się wielkim władcą w Egipcie. Z powodu głodu cała rodzina Józefa przybyła do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Kanaanu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do Egiptu. Faraon pozwolił im osiedlić się na bardzo żyznej ziemi.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Józef sprzedany do Egiptu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u </a:t>
            </a:r>
            <a:r>
              <a:rPr lang="pl-PL" dirty="0" err="1" smtClean="0"/>
              <a:t>Potifara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Incydent z żoną </a:t>
            </a:r>
            <a:r>
              <a:rPr lang="pl-PL" dirty="0" err="1" smtClean="0"/>
              <a:t>Potifara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w więzieniu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Józef tłumaczy sny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Józef wyjaśnia sen Faraona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Bracia kłaniają się Józefowi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Bracia znowu razem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</Words>
  <Application>Microsoft Office PowerPoint</Application>
  <PresentationFormat>Pokaz na ekranie (4:3)</PresentationFormat>
  <Paragraphs>27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Bóg opiekuje się Józefem</vt:lpstr>
      <vt:lpstr>Józef sprzedany do Egiptu</vt:lpstr>
      <vt:lpstr>Józef u Potifara</vt:lpstr>
      <vt:lpstr>Incydent z żoną Potifara</vt:lpstr>
      <vt:lpstr>Józef w więzieniu</vt:lpstr>
      <vt:lpstr>Józef tłumaczy sny</vt:lpstr>
      <vt:lpstr>Józef wyjaśnia sen Faraona</vt:lpstr>
      <vt:lpstr>Bracia kłaniają się Józefowi</vt:lpstr>
      <vt:lpstr>Bracia znowu razem</vt:lpstr>
      <vt:lpstr>Rodzina Józefa osiedla się w Egipcie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opiekuje się Józefem</dc:title>
  <dc:creator>Mirco</dc:creator>
  <cp:lastModifiedBy>Mirco</cp:lastModifiedBy>
  <cp:revision>4</cp:revision>
  <dcterms:created xsi:type="dcterms:W3CDTF">2013-11-18T05:01:26Z</dcterms:created>
  <dcterms:modified xsi:type="dcterms:W3CDTF">2013-11-18T11:16:43Z</dcterms:modified>
</cp:coreProperties>
</file>