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40CB-3FF6-4235-9234-AF2F3930AB41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B640-844A-42A3-93C0-65A686DFB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B640-844A-42A3-93C0-65A686DFBA2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0B46-7F10-4502-9470-588A3CE4B00F}" type="datetimeFigureOut">
              <a:rPr lang="pl-PL" smtClean="0"/>
              <a:pPr/>
              <a:t>2014-02-15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8721-7F9A-4A31-B557-E868F5372B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onpossumus.pl/ps/J/14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Jezus Drogą, Prawdą i Życiem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95536" y="6093296"/>
            <a:ext cx="17283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Creativa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 jestem Drogą, Prawdą i Życiem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3477864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62395"/>
            <a:ext cx="4038600" cy="240157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 Niech się nie trwoży serce wasze. Wierzycie w Boga? I we Mnie wierzcie! 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domu Ojca mego jest mieszkań wiele. Gdyby tak nie było, to bym wam powiedział. Idę przecież przygotować wam miejsce. 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gdy odejdę i przygotuję wam miejsce, przyjdę powtórnie i zabiorę was do siebie, abyście i wy byli tam, gdzie Ja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jestem. Znacie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drogę, dokąd Ja idę". 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Odezwał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się do Niego Tomasz: "Panie, nie wiemy, dokąd idziesz. Jak więc możemy znać drogę?" 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Odpowiedział 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mu Jezus: "Ja jestem drogą i prawdą, i życiem. Nikt nie przychodzi do Ojca inaczej jak tylko przeze Mnie</a:t>
            </a:r>
            <a:r>
              <a:rPr lang="pl-PL" sz="1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pl-PL" sz="1850" dirty="0" smtClean="0">
                <a:latin typeface="Times New Roman" pitchFamily="18" charset="0"/>
                <a:cs typeface="Times New Roman" pitchFamily="18" charset="0"/>
                <a:hlinkClick r:id="rId4"/>
              </a:rPr>
              <a:t>J 14,1-6</a:t>
            </a:r>
            <a:endParaRPr lang="pl-PL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53012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Inna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Droga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Skąd i dokąd nas prowadzi?</a:t>
            </a:r>
            <a:endParaRPr lang="pl-P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1058950_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31689"/>
            <a:ext cx="6096000" cy="4062984"/>
          </a:xfrm>
        </p:spPr>
      </p:pic>
      <p:sp>
        <p:nvSpPr>
          <p:cNvPr id="6" name="Prostokąt 5"/>
          <p:cNvSpPr/>
          <p:nvPr/>
        </p:nvSpPr>
        <p:spPr>
          <a:xfrm>
            <a:off x="1691680" y="6093296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Droga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Podręcznik, str. 55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Skąd i dokąd nas prowadzi?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Jezus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27106496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35082" y="2174875"/>
            <a:ext cx="3084424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świat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378276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1672"/>
            <a:ext cx="4041775" cy="2697694"/>
          </a:xfrm>
        </p:spPr>
      </p:pic>
      <p:sp>
        <p:nvSpPr>
          <p:cNvPr id="8" name="Prostokąt 7"/>
          <p:cNvSpPr/>
          <p:nvPr/>
        </p:nvSpPr>
        <p:spPr>
          <a:xfrm>
            <a:off x="4716016" y="5733256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71600" y="621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Vibe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Prawda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 wnosi do naszego życia?</a:t>
            </a:r>
            <a:endParaRPr lang="pl-P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0578153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000" y="1856581"/>
            <a:ext cx="4826000" cy="4013200"/>
          </a:xfrm>
        </p:spPr>
      </p:pic>
      <p:sp>
        <p:nvSpPr>
          <p:cNvPr id="5" name="Prostokąt 4"/>
          <p:cNvSpPr/>
          <p:nvPr/>
        </p:nvSpPr>
        <p:spPr>
          <a:xfrm>
            <a:off x="2195736" y="5949280"/>
            <a:ext cx="1470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olly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Prawda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 Podręcznik, str. 55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Jaką prawdę o nas i o świecie przedstawia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Jezus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27815948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55346"/>
            <a:ext cx="4040188" cy="279034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świat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33601974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1672"/>
            <a:ext cx="4041775" cy="2697694"/>
          </a:xfrm>
        </p:spPr>
      </p:pic>
      <p:sp>
        <p:nvSpPr>
          <p:cNvPr id="8" name="Prostokąt 7"/>
          <p:cNvSpPr/>
          <p:nvPr/>
        </p:nvSpPr>
        <p:spPr>
          <a:xfrm>
            <a:off x="4572000" y="5589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Elenarts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yanlev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Życie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Jakie życie?</a:t>
            </a:r>
            <a:endParaRPr lang="pl-PL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14918338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1726" y="1600200"/>
            <a:ext cx="6700547" cy="4525963"/>
          </a:xfrm>
        </p:spPr>
      </p:pic>
      <p:sp>
        <p:nvSpPr>
          <p:cNvPr id="4" name="Prostokąt 3"/>
          <p:cNvSpPr/>
          <p:nvPr/>
        </p:nvSpPr>
        <p:spPr>
          <a:xfrm>
            <a:off x="467544" y="6309320"/>
            <a:ext cx="11961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Życie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 Podręcznik, str. 55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 jakim „finałem”?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Jezus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8868284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58645" y="2174875"/>
            <a:ext cx="263729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świat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6795384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1672"/>
            <a:ext cx="4041775" cy="2697694"/>
          </a:xfrm>
        </p:spPr>
      </p:pic>
      <p:sp>
        <p:nvSpPr>
          <p:cNvPr id="8" name="Prostokąt 7"/>
          <p:cNvSpPr/>
          <p:nvPr/>
        </p:nvSpPr>
        <p:spPr>
          <a:xfrm>
            <a:off x="4860032" y="5661248"/>
            <a:ext cx="16450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lobo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15616" y="6237312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Omelchenko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„Cóż może ofiarować ci świat oprócz Jezusa? Być poza Jezusem, to piekło, obcować z Jezusem to raj najpiękniejszy. Gdy Jezus z Tobą, żaden wróg ci nie straszny. Kto znalazł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Jezusa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znalazł skarb wielki, dobro nad dobrami. A kto stracił Jezusa, stracił wiele, więcej niż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wiat. Nędzarzem jest, kto żyje bez Jezusa, bogaczem, kto z Jezusem.”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Tomasz a </a:t>
            </a:r>
            <a:r>
              <a:rPr lang="pl-PL" sz="1500" i="1" dirty="0" err="1" smtClean="0">
                <a:latin typeface="Times New Roman" pitchFamily="18" charset="0"/>
                <a:cs typeface="Times New Roman" pitchFamily="18" charset="0"/>
              </a:rPr>
              <a:t>Kempis</a:t>
            </a: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, O naśladowaniu Chrystusa, księga II, rozdział 8</a:t>
            </a:r>
            <a:endParaRPr lang="pl-PL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184</Words>
  <Application>Microsoft Office PowerPoint</Application>
  <PresentationFormat>Pokaz na ekranie (4:3)</PresentationFormat>
  <Paragraphs>39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Jezus Drogą, Prawdą i Życiem</vt:lpstr>
      <vt:lpstr>Ja jestem Drogą, Prawdą i Życiem</vt:lpstr>
      <vt:lpstr>Droga Skąd i dokąd nas prowadzi?</vt:lpstr>
      <vt:lpstr>Droga Podręcznik, str. 55 Skąd i dokąd nas prowadzi?</vt:lpstr>
      <vt:lpstr>Prawda Co wnosi do naszego życia?</vt:lpstr>
      <vt:lpstr>Prawda  Podręcznik, str. 55  Jaką prawdę o nas i o świecie przedstawia</vt:lpstr>
      <vt:lpstr>Życie Jakie życie?</vt:lpstr>
      <vt:lpstr>Życie  Podręcznik, str. 55  Z jakim „finałem”?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Jezus Drogą, Prawdą i Życiem</dc:title>
  <dc:creator>Mirco</dc:creator>
  <cp:lastModifiedBy>Mirco</cp:lastModifiedBy>
  <cp:revision>4</cp:revision>
  <dcterms:created xsi:type="dcterms:W3CDTF">2014-01-17T08:04:56Z</dcterms:created>
  <dcterms:modified xsi:type="dcterms:W3CDTF">2014-02-15T15:05:04Z</dcterms:modified>
</cp:coreProperties>
</file>