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81ABF-7580-4A64-B754-92841E0792B8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A2F59-4544-440F-8C71-54E13A9A030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A2F59-4544-440F-8C71-54E13A9A0309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A2F59-4544-440F-8C71-54E13A9A0309}" type="slidenum">
              <a:rPr lang="pl-PL" smtClean="0"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A2F59-4544-440F-8C71-54E13A9A0309}" type="slidenum">
              <a:rPr lang="pl-PL" smtClean="0"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A2F59-4544-440F-8C71-54E13A9A0309}" type="slidenum">
              <a:rPr lang="pl-PL" smtClean="0"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A2F59-4544-440F-8C71-54E13A9A0309}" type="slidenum">
              <a:rPr lang="pl-PL" smtClean="0"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A2F59-4544-440F-8C71-54E13A9A0309}" type="slidenum">
              <a:rPr lang="pl-PL" smtClean="0"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A2F59-4544-440F-8C71-54E13A9A0309}" type="slidenum">
              <a:rPr lang="pl-PL" smtClean="0"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5B1-241E-42E1-B001-C0E1E852707D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D81C-96C1-4DA9-AE6E-3DFA90A2DA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5B1-241E-42E1-B001-C0E1E852707D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D81C-96C1-4DA9-AE6E-3DFA90A2DA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5B1-241E-42E1-B001-C0E1E852707D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D81C-96C1-4DA9-AE6E-3DFA90A2DA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5B1-241E-42E1-B001-C0E1E852707D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D81C-96C1-4DA9-AE6E-3DFA90A2DA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5B1-241E-42E1-B001-C0E1E852707D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D81C-96C1-4DA9-AE6E-3DFA90A2DA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5B1-241E-42E1-B001-C0E1E852707D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D81C-96C1-4DA9-AE6E-3DFA90A2DA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5B1-241E-42E1-B001-C0E1E852707D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D81C-96C1-4DA9-AE6E-3DFA90A2DA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5B1-241E-42E1-B001-C0E1E852707D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D81C-96C1-4DA9-AE6E-3DFA90A2DA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5B1-241E-42E1-B001-C0E1E852707D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D81C-96C1-4DA9-AE6E-3DFA90A2DA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5B1-241E-42E1-B001-C0E1E852707D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D81C-96C1-4DA9-AE6E-3DFA90A2DA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F5B1-241E-42E1-B001-C0E1E852707D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6D81C-96C1-4DA9-AE6E-3DFA90A2DAE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3F5B1-241E-42E1-B001-C0E1E852707D}" type="datetimeFigureOut">
              <a:rPr lang="pl-PL" smtClean="0"/>
              <a:t>2013-11-25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6D81C-96C1-4DA9-AE6E-3DFA90A2DAE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G:\Film\Pr&#243;ba%20ogniowa%20-%20FireProof%20-%20%5bLektor%20PL%5d%5bTV%20HD%20RIP%5d.av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fragmenty%20z%20VHS\Abraham3_xvid.av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fRCRbY_E0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>
                <a:latin typeface="Times New Roman" pitchFamily="18" charset="0"/>
                <a:cs typeface="Times New Roman" pitchFamily="18" charset="0"/>
              </a:rPr>
              <a:t>Bóg nie zawodzi w trudnościach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Klasa V SP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Dziś jest 25.11.2013</a:t>
            </a:r>
          </a:p>
          <a:p>
            <a:r>
              <a:rPr lang="pl-PL" smtClean="0">
                <a:latin typeface="Times New Roman" pitchFamily="18" charset="0"/>
                <a:cs typeface="Times New Roman" pitchFamily="18" charset="0"/>
              </a:rPr>
              <a:t>Do wakacji pozostało 214 dni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3528" y="6165304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altanaka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Próba ogniowa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(od 1.03.15 do 1.10.15)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Porozmawiajmy o ich problemach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Karty pracy str. 22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Fotolia_42130869_X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492896"/>
            <a:ext cx="3381709" cy="417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ostokąt 9"/>
          <p:cNvSpPr/>
          <p:nvPr/>
        </p:nvSpPr>
        <p:spPr>
          <a:xfrm>
            <a:off x="3779912" y="6611779"/>
            <a:ext cx="19111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Tła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nickolae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0628" y="1196752"/>
            <a:ext cx="3593372" cy="269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Praca w grupach</a:t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(podręcznik metodyczny str. 98)</a:t>
            </a:r>
            <a:endParaRPr lang="pl-PL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20008681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79600" y="2066131"/>
            <a:ext cx="5384800" cy="3594100"/>
          </a:xfrm>
        </p:spPr>
      </p:pic>
      <p:sp>
        <p:nvSpPr>
          <p:cNvPr id="5" name="Prostokąt 4"/>
          <p:cNvSpPr/>
          <p:nvPr/>
        </p:nvSpPr>
        <p:spPr>
          <a:xfrm>
            <a:off x="2411760" y="580526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contrastwerkstatt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Jakie były dalsze losy rodziny Jakuba w Egipcie?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40498226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3917635" cy="4525963"/>
          </a:xfrm>
        </p:spPr>
      </p:pic>
      <p:sp>
        <p:nvSpPr>
          <p:cNvPr id="5" name="pole tekstowe 4"/>
          <p:cNvSpPr txBox="1"/>
          <p:nvPr/>
        </p:nvSpPr>
        <p:spPr>
          <a:xfrm>
            <a:off x="5364088" y="1225689"/>
            <a:ext cx="35283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 smtClean="0"/>
              <a:t>Pan rzekł wtedy do Mojżesza: "Teraz ujrzysz, co uczynię faraonowi. [Zmuszony] mocną ręką wypuści ich i mocną ręką wypędzi ich ze swego kraju".</a:t>
            </a:r>
          </a:p>
          <a:p>
            <a:pPr algn="just"/>
            <a:r>
              <a:rPr lang="pl-PL" sz="1200" dirty="0" smtClean="0"/>
              <a:t>2 Bóg rozmawiał z Mojżeszem i powiedział mu: "Jam jest Jahwe. 3 Ja objawiłem się Abrahamowi, Izaakowi i Jakubowi jako Bóg Wszechmocny, ale imienia mego, Jahwe, nie objawiłem im. 4 Ponadto ustanowiłem też przymierze moje z nimi, że im dam kraj Kanaan, kraj ich wędrówek, gdzie przebywali jako przybysze. 5 Ja także usłyszałem jęk Izraelitów, których Egipcjanie obciążyli robotami, i wspomniałem na moje przymierze. 6 Przeto powiedz synom izraelskim: Ja jestem Pan! Uwolnię was od jarzma egipskiego i wybawię was z niewoli, i wyswobodzę was wyciągniętym ramieniem i przez surowe kary. 7 I wezmę sobie was za mój lud, i będę wam Bogiem, i przekonacie się, że Ja, Pan, Bóg wasz, uwolniłem was spod jarzma egipskiego. 8 Potem wprowadzę was do ziemi, którą z ręką podniesioną przysiągłem dać Abrahamowi, Izaakowi i Jakubowi. Dam ją wam na własność. Zaiste, Ja jestem Pan!" </a:t>
            </a:r>
          </a:p>
          <a:p>
            <a:pPr algn="just"/>
            <a:r>
              <a:rPr lang="pl-PL" sz="1200" dirty="0" smtClean="0"/>
              <a:t>9 Mojżesz oznajmił te słowa Izraelitom, którzy nie chcieli ich słuchać z powodu udręki ducha i z powodu ciężkich robót. </a:t>
            </a:r>
          </a:p>
          <a:p>
            <a:pPr algn="just"/>
            <a:r>
              <a:rPr lang="pl-PL" sz="1200" dirty="0" smtClean="0"/>
              <a:t>10 Pan powiedział do Mojżesza: 11 "Idź i powiedz faraonowi, królowi egipskiemu, aby wypuścił Izraelitów ze swego kraju". 12 Mojżesz wymawiał się przed Panem mówiąc: "Jeśli Izraelici nie chcą mię słuchać, jakże faraon będzie słuchał mnie, któremu mówienie sprawia trudność?" </a:t>
            </a:r>
            <a:endParaRPr lang="pl-PL" sz="1200" dirty="0"/>
          </a:p>
        </p:txBody>
      </p:sp>
      <p:sp>
        <p:nvSpPr>
          <p:cNvPr id="6" name="Prostokąt 5"/>
          <p:cNvSpPr/>
          <p:nvPr/>
        </p:nvSpPr>
        <p:spPr>
          <a:xfrm>
            <a:off x="683568" y="6165304"/>
            <a:ext cx="24144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Erica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Guilane-Nachez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Jezus siłą mą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Notatka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Bóg nas kocha i nie zawodzi naszego zaufania. Mamy w Nim oparcie, możemy polegać na Jego słowie i liczyć na Niego w potrzebie.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372</Words>
  <Application>Microsoft Office PowerPoint</Application>
  <PresentationFormat>Pokaz na ekranie (4:3)</PresentationFormat>
  <Paragraphs>26</Paragraphs>
  <Slides>7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Bóg nie zawodzi w trudnościach</vt:lpstr>
      <vt:lpstr>Próba ogniowa (od 1.03.15 do 1.10.15)</vt:lpstr>
      <vt:lpstr>Porozmawiajmy o ich problemach Karty pracy str. 22</vt:lpstr>
      <vt:lpstr>Praca w grupach (podręcznik metodyczny str. 98)</vt:lpstr>
      <vt:lpstr>Jakie były dalsze losy rodziny Jakuba w Egipcie?</vt:lpstr>
      <vt:lpstr>Jezus siłą mą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Bóg nie zawodzi w trudnościach</dc:title>
  <dc:creator>Mirco</dc:creator>
  <cp:lastModifiedBy>Mirco</cp:lastModifiedBy>
  <cp:revision>2</cp:revision>
  <dcterms:created xsi:type="dcterms:W3CDTF">2013-11-25T04:31:34Z</dcterms:created>
  <dcterms:modified xsi:type="dcterms:W3CDTF">2013-11-25T05:32:45Z</dcterms:modified>
</cp:coreProperties>
</file>