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7624C-821E-4F0D-A5B2-7A299F584BAE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5049D-6028-43F6-A295-909D0F32B60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049D-6028-43F6-A295-909D0F32B60B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049D-6028-43F6-A295-909D0F32B60B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049D-6028-43F6-A295-909D0F32B60B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049D-6028-43F6-A295-909D0F32B60B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049D-6028-43F6-A295-909D0F32B60B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049D-6028-43F6-A295-909D0F32B60B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049D-6028-43F6-A295-909D0F32B60B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049D-6028-43F6-A295-909D0F32B60B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049D-6028-43F6-A295-909D0F32B60B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049D-6028-43F6-A295-909D0F32B60B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7E82-6472-43AE-A44E-89E354923FB9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0195-1C30-41CC-AA1C-718EE66328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7E82-6472-43AE-A44E-89E354923FB9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0195-1C30-41CC-AA1C-718EE66328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7E82-6472-43AE-A44E-89E354923FB9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0195-1C30-41CC-AA1C-718EE66328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7E82-6472-43AE-A44E-89E354923FB9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0195-1C30-41CC-AA1C-718EE66328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7E82-6472-43AE-A44E-89E354923FB9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0195-1C30-41CC-AA1C-718EE66328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7E82-6472-43AE-A44E-89E354923FB9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0195-1C30-41CC-AA1C-718EE66328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7E82-6472-43AE-A44E-89E354923FB9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0195-1C30-41CC-AA1C-718EE66328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7E82-6472-43AE-A44E-89E354923FB9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0195-1C30-41CC-AA1C-718EE66328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7E82-6472-43AE-A44E-89E354923FB9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0195-1C30-41CC-AA1C-718EE66328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7E82-6472-43AE-A44E-89E354923FB9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0195-1C30-41CC-AA1C-718EE66328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7E82-6472-43AE-A44E-89E354923FB9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0195-1C30-41CC-AA1C-718EE66328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17E82-6472-43AE-A44E-89E354923FB9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60195-1C30-41CC-AA1C-718EE663288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eria&#322;y%20wideo\TV,%20Internet\10%20PRZYKAZA&#323;%20-%20MOJ&#379;ESZ%20JESTEM.web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Bóg posyła Mojżesza na ratunek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Klasa V SP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Dziś jest 02.12.2013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 wakacji pozostało 207 dni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23528" y="6309320"/>
            <a:ext cx="20986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umbertoleporini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Notatka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”Gdy Mojżesz pasał owce swego teścia,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Jetry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(…) ukazał mu się Anioł Pański w płomieniu ognia, ze środka krzewu. Mojżesz widział, jak krzew płonął ogniem, a nie spłonął od niego. Zawołał Bóg do niego ze środka krzewu: „Mojżeszu, Mojżeszu!” (…) „Nie zbliżaj się tu!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Zdejm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sandały z nóg, gdyż miejsce, na którym stoisz, jest ziemią świętą”. Powiedział jeszcze Pan: „Jestem Bogiem ojca twego, Bogiem Abrahama, Bogiem Izaaka i Bogiem Jakuba”. Mojżesz zasłonił twarz, bał się bowiem zwrócić oczy na Boga. Pan mówił: „Dosyć napatrzyłem się na udrękę ludu mego w Egipcie i nasłuchałem się narzekań jego na ciemięzców, znam więc jego uciemiężenie. Zstąpiłem, aby go wyrwać z ręki Egiptu i wyprowadzić z tej ziemi do ziemi żyznej i przestronnej, do ziemi, która opływa w mleko i miód (…). ”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Wj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3,1-8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Co powinniśmy wiedzieć na dzisiejszą katechezę?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 potoczyły się losy Józefa i jego braci?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 postąpił Józef ze swoimi braćmi?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 wyglądały dalsze losy rodziny Jakuba – Izraela w Egipcie?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Kim był Mojżesz?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Być ratownikiem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Fotolia_30388820_X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15394"/>
            <a:ext cx="4038600" cy="26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 jakich okolicznościach ratownik przybywał z pomocą?</a:t>
            </a:r>
          </a:p>
          <a:p>
            <a:pPr algn="just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Jaką zasadą kierował się w życiu ratownik, o którym mowa w podręczniku?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187624" y="5445224"/>
            <a:ext cx="19175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Christa Eder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331640" y="1916832"/>
            <a:ext cx="1903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Podręcznik, str. 62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Płonący krzew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  <a:hlinkClick r:id="rId3" action="ppaction://program"/>
              </a:rPr>
              <a:t>Bóg objawia się Mojżeszowi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b="0" dirty="0" err="1" smtClean="0">
                <a:latin typeface="Times New Roman" pitchFamily="18" charset="0"/>
                <a:cs typeface="Times New Roman" pitchFamily="18" charset="0"/>
              </a:rPr>
              <a:t>Wj</a:t>
            </a:r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 3,1-10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19463" cy="395128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Gdy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Mojżesz pasał owce swego teścia,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Jetry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, kapłana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Madianitów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, zaprowadził [pewnego razu] owce w głąb pustyni i przyszedł do góry Bożej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Horeb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Wtedy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ukazał mu się Anioł Pański w płomieniu ognia, ze środka krzewu. [Mojżesz] widział, jak krzew płonął ogniem, a nie spłonął od niego.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Wtedy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Mojżesz powiedział do siebie: "Podejdę, żeby się przyjrzeć temu niezwykłemu zjawisku. Dlaczego krzew się nie spala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?" Gdy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zaś Pan ujrzał, że [Mojżesz] podchodził, żeby się przyjrzeć, zawołał &lt;Bóg do&gt; niego ze środka krzewu: "Mojżeszu, Mojżeszu!" On zaś odpowiedział: "Oto jestem".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Rzekł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mu [Bóg]: "Nie zbliżaj się tu!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Zdejm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 sandały z nóg, gdyż miejsce, na którym stoisz, jest ziemią świętą".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Powiedział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jeszcze Pan: "Jestem Bogiem ojca twego, Bogiem Abrahama, Bogiem Izaaka i Bogiem Jakuba". Mojżesz zasłonił twarz, bał się bowiem zwrócić oczy na Boga.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Pan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mówił: "Dosyć napatrzyłem się na udrękę ludu mego w Egipcie i nasłuchałem się narzekań jego na ciemięzców, znam więc jego uciemiężenie.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Zstąpiłem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, aby go wyrwać z ręki Egiptu i wyprowadzić z tej ziemi do ziemi żyznej i przestronnej, do ziemi, która opływa w mleko i miód, na miejsce Kananejczyka,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Chetyty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Amoryty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Peryzzyty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Chiwwity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Jebusyty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Teraz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oto doszło wołanie Izraelitów do Mnie, bo też naocznie przekonałem się o cierpieniach, jakie im zadają Egipcjanie.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Idź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przeto teraz, oto posyłam cię do faraona, i wyprowadź mój lud, Izraelitów, z Egiptu".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Bóg posyła Mojżesza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b="0" dirty="0" err="1" smtClean="0">
                <a:latin typeface="Times New Roman" pitchFamily="18" charset="0"/>
                <a:cs typeface="Times New Roman" pitchFamily="18" charset="0"/>
              </a:rPr>
              <a:t>Wj</a:t>
            </a:r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 3,11-12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 Mojżesz odrzekł Bogu: "Kimże jestem, bym miał iść do faraona i wyprowadzić Izraelitów z Egiptu?"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On powiedział: "Ja będę z tobą. Znakiem zaś dla ciebie, że Ja cię posłałem, będzie to, że po wyprowadzeniu tego ludu z Egiptu oddacie cześć Bogu na tej górze".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Posłany do Faraona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b="0" dirty="0" err="1" smtClean="0">
                <a:latin typeface="Times New Roman" pitchFamily="18" charset="0"/>
                <a:cs typeface="Times New Roman" pitchFamily="18" charset="0"/>
              </a:rPr>
              <a:t>Wj</a:t>
            </a:r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 3,10; 3,16-18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Idź przeto teraz, oto posyłam cię do faraona, i wyprowadź mój lud, Izraelitów, z Egiptu”. Idź, a gdy zbierzesz starszych Izraela, powiesz im: Objawił mi się Pan, Bóg ojców waszych, Bóg Abrahama, Bóg Izaaka i Bóg Jakuba i powiedział: Nawiedziłem was i ujrzałem, co wam uczyniono w Egipcie.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Postanowiłem więc wywieść was z ucisku w Egipcie i zaprowadzić do ziem Kananejczyka,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Chetyty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Amoryty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Peryzzyty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Chiwwity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Jebusyty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do ziemi opływającej w mleko i miód".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Oni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tych słów usłuchają. I pójdziesz razem ze starszymi z Izraela do króla egipskiego i powiecie mu: Pan, Bóg Hebrajczyków, nam się objawił. Pozwól nam odbyć drogę trzech dni przez pustynię, abyśmy złożyli ofiary Panu, Bogu naszemu. 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Obawy Mojżesza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b="0" dirty="0" err="1" smtClean="0">
                <a:latin typeface="Times New Roman" pitchFamily="18" charset="0"/>
                <a:cs typeface="Times New Roman" pitchFamily="18" charset="0"/>
              </a:rPr>
              <a:t>Wj</a:t>
            </a:r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 4,1; 4,10-11; 4,13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 to powiedział Mojżesz: "A jeśli nie uwierzą i nie usłuchają słów moich, mówiąc, że Pan nie ukazał mi się wcale”? I rzekł Mojżesz do Pana: "Wybacz, Panie, ale ja nie jestem wymowny, od wczoraj i przedwczoraj, a nawet od czasu, gdy przemawiasz do Twego sługi. Ociężały usta moje i język mój zesztywniał".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Pan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zaś odrzekł: "Kto dał człowiekowi usta? Kto czyni go niemym albo głuchym, widzącym albo niewidomym, czyż nie Ja, Pan? Lecz Mojżesz rzekł: "Wybacz, Panie, ale poślij kogo innego".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Bóg wspiera Mojżesza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b="0" dirty="0" err="1" smtClean="0">
                <a:latin typeface="Times New Roman" pitchFamily="18" charset="0"/>
                <a:cs typeface="Times New Roman" pitchFamily="18" charset="0"/>
              </a:rPr>
              <a:t>Wj</a:t>
            </a:r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 3,20; 4,21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Wyciągnę przeto rękę i uderzę Egipt różnymi cudami, jakich tam dokonam, a wypuści was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Pan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rzekł do Mojżesza: "Gdy będziesz zbliżał się do Egiptu, pamiętaj o władzy czynienia wszelkich cudów, jaką ci dałem do ręki, i okaż ją przed faraonem. Ja zaś uczynię upartym jego serce, że nie zechce zezwolić na wyjście ludu.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jaki sposób ludzie spieszą potrzebującym z pomocą?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Fotolia_29633161_X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15394"/>
            <a:ext cx="4038600" cy="26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ymbol zastępczy zawartości 6" descr="Fotolia_391035_XS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523316"/>
            <a:ext cx="4038600" cy="2679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683568" y="537321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koszivu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283968" y="537321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Marcel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Mooij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572000" y="198884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Karty pracy, str. 23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988</Words>
  <Application>Microsoft Office PowerPoint</Application>
  <PresentationFormat>Pokaz na ekranie (4:3)</PresentationFormat>
  <Paragraphs>47</Paragraphs>
  <Slides>10</Slides>
  <Notes>10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Bóg posyła Mojżesza na ratunek</vt:lpstr>
      <vt:lpstr>Co powinniśmy wiedzieć na dzisiejszą katechezę?</vt:lpstr>
      <vt:lpstr>Być ratownikiem</vt:lpstr>
      <vt:lpstr>Płonący krzew</vt:lpstr>
      <vt:lpstr>Bóg posyła Mojżesza</vt:lpstr>
      <vt:lpstr>Posłany do Faraona</vt:lpstr>
      <vt:lpstr>Obawy Mojżesza</vt:lpstr>
      <vt:lpstr>Bóg wspiera Mojżesza</vt:lpstr>
      <vt:lpstr>W jaki sposób ludzie spieszą potrzebującym z pomocą?</vt:lpstr>
      <vt:lpstr>Notatka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Bóg posyła Mojżesza na ratunek</dc:title>
  <dc:creator>Mirco</dc:creator>
  <cp:lastModifiedBy>Mirco</cp:lastModifiedBy>
  <cp:revision>6</cp:revision>
  <dcterms:created xsi:type="dcterms:W3CDTF">2013-12-08T15:54:24Z</dcterms:created>
  <dcterms:modified xsi:type="dcterms:W3CDTF">2014-02-13T15:36:52Z</dcterms:modified>
</cp:coreProperties>
</file>