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9" r:id="rId4"/>
    <p:sldId id="258" r:id="rId5"/>
    <p:sldId id="260" r:id="rId6"/>
    <p:sldId id="261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D6A467-450C-4D79-801D-6EEDD6298728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87F817-EA23-4050-82F8-35503B045DA3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7F817-EA23-4050-82F8-35503B045DA3}" type="slidenum">
              <a:rPr lang="pl-PL" smtClean="0"/>
              <a:pPr/>
              <a:t>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5D651A-A695-4799-B092-5D7F4B85F7B6}" type="slidenum">
              <a:rPr lang="pl-PL" smtClean="0"/>
              <a:pPr/>
              <a:t>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7F817-EA23-4050-82F8-35503B045DA3}" type="slidenum">
              <a:rPr lang="pl-PL" smtClean="0"/>
              <a:pPr/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7F817-EA23-4050-82F8-35503B045DA3}" type="slidenum">
              <a:rPr lang="pl-PL" smtClean="0"/>
              <a:pPr/>
              <a:t>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7F817-EA23-4050-82F8-35503B045DA3}" type="slidenum">
              <a:rPr lang="pl-PL" smtClean="0"/>
              <a:pPr/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087F817-EA23-4050-82F8-35503B045DA3}" type="slidenum">
              <a:rPr lang="pl-PL" smtClean="0"/>
              <a:pPr/>
              <a:t>6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2E2F-8F54-4F17-AD02-1910D18E4C2D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35ED-057A-4ADA-B631-FF0B6C470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2E2F-8F54-4F17-AD02-1910D18E4C2D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35ED-057A-4ADA-B631-FF0B6C470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2E2F-8F54-4F17-AD02-1910D18E4C2D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35ED-057A-4ADA-B631-FF0B6C470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2E2F-8F54-4F17-AD02-1910D18E4C2D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35ED-057A-4ADA-B631-FF0B6C470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2E2F-8F54-4F17-AD02-1910D18E4C2D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35ED-057A-4ADA-B631-FF0B6C470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2E2F-8F54-4F17-AD02-1910D18E4C2D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35ED-057A-4ADA-B631-FF0B6C470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2E2F-8F54-4F17-AD02-1910D18E4C2D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35ED-057A-4ADA-B631-FF0B6C470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2E2F-8F54-4F17-AD02-1910D18E4C2D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35ED-057A-4ADA-B631-FF0B6C470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2E2F-8F54-4F17-AD02-1910D18E4C2D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35ED-057A-4ADA-B631-FF0B6C470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2E2F-8F54-4F17-AD02-1910D18E4C2D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35ED-057A-4ADA-B631-FF0B6C470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4F2E2F-8F54-4F17-AD02-1910D18E4C2D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935ED-057A-4ADA-B631-FF0B6C470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1000"/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4F2E2F-8F54-4F17-AD02-1910D18E4C2D}" type="datetimeFigureOut">
              <a:rPr lang="pl-PL" smtClean="0"/>
              <a:pPr/>
              <a:t>2014-02-11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7935ED-057A-4ADA-B631-FF0B6C470E22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file:///D:\Materia&#322;y%20wideo\Film\Maryja.wmv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Maryja, służebnica Pańska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Dziś jest 03.02.2014</a:t>
            </a:r>
          </a:p>
          <a:p>
            <a:r>
              <a:rPr lang="pl-PL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Do wakacji zostało 144 dni</a:t>
            </a:r>
            <a:endParaRPr lang="pl-PL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179512" y="6611779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Tła  © </a:t>
            </a:r>
            <a:r>
              <a:rPr lang="pl-PL" sz="1000" dirty="0">
                <a:latin typeface="Times New Roman" pitchFamily="18" charset="0"/>
                <a:cs typeface="Times New Roman" pitchFamily="18" charset="0"/>
              </a:rPr>
              <a:t>James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Steidl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Maryja Bogurodzica</a:t>
            </a:r>
            <a:endParaRPr lang="pl-PL" dirty="0"/>
          </a:p>
        </p:txBody>
      </p:sp>
      <p:pic>
        <p:nvPicPr>
          <p:cNvPr id="2051" name="Picture 3">
            <a:hlinkClick r:id="rId3" action="ppaction://program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0364" y="1600200"/>
            <a:ext cx="7543272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600" b="1" i="1" dirty="0" smtClean="0">
                <a:latin typeface="Times New Roman" pitchFamily="18" charset="0"/>
                <a:cs typeface="Times New Roman" pitchFamily="18" charset="0"/>
              </a:rPr>
              <a:t>„Kartka z pamiętnika”</a:t>
            </a:r>
            <a:endParaRPr lang="pl-PL" sz="35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Symbol zastępczy zawartości 4" descr="Fotolia_10745793_XS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935517" y="1600200"/>
            <a:ext cx="308196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1403648" y="6237312"/>
            <a:ext cx="156324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Albix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zawartości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sz="2400" dirty="0" smtClean="0">
                <a:latin typeface="Times New Roman" pitchFamily="18" charset="0"/>
                <a:cs typeface="Times New Roman" pitchFamily="18" charset="0"/>
              </a:rPr>
              <a:t>Jakich zmian w swoim życiu musiała spodziewać się Maryja po swoim „FIAT”?</a:t>
            </a:r>
            <a:endParaRPr lang="pl-PL" sz="25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pl-PL" sz="25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W życiu osobistym</a:t>
            </a:r>
          </a:p>
          <a:p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W relacjach z Józefem</a:t>
            </a:r>
          </a:p>
          <a:p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W społeczności w której żyła</a:t>
            </a:r>
          </a:p>
          <a:p>
            <a:r>
              <a:rPr lang="pl-PL" sz="2500" dirty="0" smtClean="0">
                <a:latin typeface="Times New Roman" pitchFamily="18" charset="0"/>
                <a:cs typeface="Times New Roman" pitchFamily="18" charset="0"/>
              </a:rPr>
              <a:t>W relacjach z Bogiem</a:t>
            </a:r>
          </a:p>
          <a:p>
            <a:endParaRPr lang="pl-PL" sz="25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Wiara Maryi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26203565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484784"/>
            <a:ext cx="3020867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323528" y="6021288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Anyka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4283968" y="1196752"/>
            <a:ext cx="4176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i="1" dirty="0" smtClean="0">
                <a:latin typeface="Times New Roman" pitchFamily="18" charset="0"/>
                <a:cs typeface="Times New Roman" pitchFamily="18" charset="0"/>
              </a:rPr>
              <a:t>Podręcznik str. 60 - 61.</a:t>
            </a:r>
            <a:endParaRPr lang="pl-PL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Symbol zastępczy zawartości 3"/>
          <p:cNvSpPr txBox="1">
            <a:spLocks/>
          </p:cNvSpPr>
          <p:nvPr/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pl-PL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KKK 148</a:t>
            </a: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Dziewica Maryja urzeczywistnia w sposób najdoskonalszy posłuszeństwo wiary. W wierze przyjmuje Ona zapowiedź i obietnicę przyniesioną przez anioła Gabriela, wierząc, że "dla Boga... nie ma nic niemożliwego" (</a:t>
            </a:r>
            <a:r>
              <a:rPr kumimoji="0" lang="pl-P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Łk</a:t>
            </a: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1, 37)9Por. Rdz 18, 14). i dając swoje przyzwolenie: "Oto ja służebnica Pańska, niech mi się stanie według twego słowa!" (</a:t>
            </a:r>
            <a:r>
              <a:rPr kumimoji="0" lang="pl-P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Łk</a:t>
            </a: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1, 38). Elżbieta pozdrawia Ją: "Błogosławiona jesteś, któraś uwierzyła, że spełnią się słowa powiedziane Ci od Pana" (</a:t>
            </a:r>
            <a:r>
              <a:rPr kumimoji="0" lang="pl-P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Łk</a:t>
            </a: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1, 45). Z powodu tej wiary wszystkie pokolenia będą Ją nazywały błogosławioną (Por. </a:t>
            </a:r>
            <a:r>
              <a:rPr kumimoji="0" lang="pl-PL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Łk</a:t>
            </a:r>
            <a:r>
              <a:rPr kumimoji="0" lang="pl-PL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1, 48).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l-PL" sz="3500" dirty="0" smtClean="0">
                <a:latin typeface="Times New Roman" pitchFamily="18" charset="0"/>
                <a:cs typeface="Times New Roman" pitchFamily="18" charset="0"/>
              </a:rPr>
              <a:t>W jaki sposób Maryja może być wzorem postępowania dla naszego życia?</a:t>
            </a:r>
            <a:endParaRPr lang="pl-PL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Symbol zastępczy zawartości 3" descr="Fotolia_49190869_XS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916832"/>
            <a:ext cx="5194300" cy="3721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Prostokąt 4"/>
          <p:cNvSpPr/>
          <p:nvPr/>
        </p:nvSpPr>
        <p:spPr>
          <a:xfrm>
            <a:off x="323528" y="5877272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Fot. ©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giideon</a:t>
            </a:r>
            <a:r>
              <a:rPr lang="pl-PL" sz="10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pl-PL" sz="1000" dirty="0" err="1" smtClean="0">
                <a:latin typeface="Times New Roman" pitchFamily="18" charset="0"/>
                <a:cs typeface="Times New Roman" pitchFamily="18" charset="0"/>
              </a:rPr>
              <a:t>Fotolia.com</a:t>
            </a:r>
            <a:endParaRPr lang="pl-PL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6156176" y="2060848"/>
            <a:ext cx="252028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r>
              <a:rPr lang="pl-PL" dirty="0" smtClean="0"/>
              <a:t>…………………………………..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…………………………………..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…………………………………..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…………………………………..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…………………………………..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…………………………………..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…………………………………..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…………………………………..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…………………………………..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…………………………………..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…………………………………..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…………………………………..</a:t>
            </a:r>
          </a:p>
          <a:p>
            <a:pPr>
              <a:buFont typeface="Arial" charset="0"/>
              <a:buChar char="•"/>
            </a:pPr>
            <a:r>
              <a:rPr lang="pl-PL" dirty="0" smtClean="0"/>
              <a:t>…………………………………..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Notatka</a:t>
            </a:r>
            <a:endParaRPr lang="pl-PL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„Właśnie 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na 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tej drodze-pielgrzymce Kościoła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 poprzez przestrzeń i czas, a bardziej jeszcze poprzez dzieje ludzkich dusz, </a:t>
            </a:r>
            <a:r>
              <a:rPr lang="pl-PL" i="1" dirty="0">
                <a:latin typeface="Times New Roman" pitchFamily="18" charset="0"/>
                <a:cs typeface="Times New Roman" pitchFamily="18" charset="0"/>
              </a:rPr>
              <a:t>Maryja jest obecna</a:t>
            </a:r>
            <a:r>
              <a:rPr lang="pl-PL" dirty="0">
                <a:latin typeface="Times New Roman" pitchFamily="18" charset="0"/>
                <a:cs typeface="Times New Roman" pitchFamily="18" charset="0"/>
              </a:rPr>
              <a:t> jako Ta „błogosławiona, która uwierzyła”, jako Ta, która „szła naprzód w pielgrzymce wiary”, uczestnicząc jak żadne inne stworzenie w tajemnicy Chrystusa</a:t>
            </a:r>
            <a:r>
              <a:rPr lang="pl-PL" dirty="0" smtClean="0">
                <a:latin typeface="Times New Roman" pitchFamily="18" charset="0"/>
                <a:cs typeface="Times New Roman" pitchFamily="18" charset="0"/>
              </a:rPr>
              <a:t>.”</a:t>
            </a:r>
          </a:p>
          <a:p>
            <a:pPr algn="r">
              <a:buNone/>
            </a:pPr>
            <a:endParaRPr lang="pl-PL" sz="1500" i="1" dirty="0" smtClean="0">
              <a:latin typeface="Times New Roman" pitchFamily="18" charset="0"/>
              <a:cs typeface="Times New Roman" pitchFamily="18" charset="0"/>
            </a:endParaRPr>
          </a:p>
          <a:p>
            <a:pPr algn="r">
              <a:buNone/>
            </a:pPr>
            <a:r>
              <a:rPr lang="pl-PL" sz="1500" b="1" i="1" dirty="0" smtClean="0">
                <a:latin typeface="Times New Roman" pitchFamily="18" charset="0"/>
                <a:cs typeface="Times New Roman" pitchFamily="18" charset="0"/>
              </a:rPr>
              <a:t>Jan Paweł II</a:t>
            </a:r>
          </a:p>
          <a:p>
            <a:pPr algn="r">
              <a:buNone/>
            </a:pPr>
            <a:r>
              <a:rPr lang="pl-PL" sz="1500" i="1" dirty="0" smtClean="0">
                <a:latin typeface="Times New Roman" pitchFamily="18" charset="0"/>
                <a:cs typeface="Times New Roman" pitchFamily="18" charset="0"/>
              </a:rPr>
              <a:t>ENCYKLIKA REDEMPTORIS MATER</a:t>
            </a:r>
            <a:endParaRPr lang="pl-PL" sz="1500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234</Words>
  <Application>Microsoft Office PowerPoint</Application>
  <PresentationFormat>Pokaz na ekranie (4:3)</PresentationFormat>
  <Paragraphs>43</Paragraphs>
  <Slides>6</Slides>
  <Notes>6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7" baseType="lpstr">
      <vt:lpstr>Motyw pakietu Office</vt:lpstr>
      <vt:lpstr>Maryja, służebnica Pańska</vt:lpstr>
      <vt:lpstr>Maryja Bogurodzica</vt:lpstr>
      <vt:lpstr>„Kartka z pamiętnika”</vt:lpstr>
      <vt:lpstr>Wiara Maryi</vt:lpstr>
      <vt:lpstr>W jaki sposób Maryja może być wzorem postępowania dla naszego życia?</vt:lpstr>
      <vt:lpstr>Notatka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Maryja, służebnica Pańska</dc:title>
  <dc:creator>Mirco</dc:creator>
  <cp:lastModifiedBy>Mirco</cp:lastModifiedBy>
  <cp:revision>6</cp:revision>
  <dcterms:created xsi:type="dcterms:W3CDTF">2014-01-17T07:05:25Z</dcterms:created>
  <dcterms:modified xsi:type="dcterms:W3CDTF">2014-02-11T18:25:15Z</dcterms:modified>
</cp:coreProperties>
</file>