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8AAD9-1AF2-453E-B899-E421E3CD5768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DC20-F81E-497C-94C2-D2A6A5CBD1F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DC20-F81E-497C-94C2-D2A6A5CBD1F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52AE-8136-4DCA-A6A7-68DFFB6BF2F3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F3A8-AD72-4E6B-B85F-B4C63871B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-AtTmW_B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file:///F:\Film\Dokumenty\&#347;w.%20Bernadetta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ayzk3yZNn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file:///D:\Materia&#322;y%20wideo\TV,%20Internet\15%20obietnic%20za%20odmawianie%20r&#243;&#380;a&#324;ca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Maryja - Dziewica niepokalanie poczęta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07.02.2014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140 dni.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6093296"/>
            <a:ext cx="16866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Irochka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z poprzedniej lekcji?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Jakich zmian w swoim życiu mogła spodziewać się Maryja po zwiastowania?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Dlaczego Maryja może być dla nas wzorem służby?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oznacza pojęcie „Fiat”?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jaki sposób możemy naśladować Maryję w Jej postawie wiary i służby?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Pismo św. o Maryi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5661248"/>
            <a:ext cx="4040188" cy="639762"/>
          </a:xfrm>
        </p:spPr>
        <p:txBody>
          <a:bodyPr/>
          <a:lstStyle/>
          <a:p>
            <a:pPr algn="ctr"/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Łk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1,28, Ga 4,4-6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32953507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296346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Podręcznik str. 63 - 64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Jakimi słowami pozdrowił Maryję Anioł podczas zwiastowania?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oznacza sformułowanie „Pełna łaski”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 liście do Galatów nazywana jest Maryja?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oznacza, że Jezus został poczęty z Ducha Świętego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znaczy, że Maryja „pozostała Dziewicą”?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71600" y="544522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clamon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dogmat?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Termin ten funkcjonuje od IV wieku w Kościele Zachodnim i oznacza, najprościej mówiąc, definicję prawdy objawionej, sformułowaną przez Urząd Nauczycielski Kościoła i proklamowaną przez sobór lub papieża. Wśród dogmatów Kościoła są także i te dotyczące Maryi.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Dogmaty Maryjne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dirty="0" smtClean="0"/>
              <a:t>O Niepokalanym poczęciu NMP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Najświętsza Maryja Panna od pierwszej chwili swego poczęcia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- mocą szczególnej łaski i przywileju wszechmocnego Boga, mocą przewidzianych zasług Jezusa Chrystusa, Zbawiciela rodzaju ludzkiego -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została zachowana nietknięta od wszelkiej zmazy grzechu pierworodnego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5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Pius IX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bull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Ineffabilis Deus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8 grudnia 1854 r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O dziewictwie Maryi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to się stanie, skoro nie znam męża? - pyta Maryja w scenie zwiastowania. Kościół przez wieki również szukał odpowiedzi na to pytanie. Na soborze Konstantynopolitańskim II wyznał: „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rzeczywiste i trwałe dziewictwo Maryi”, także w zrodzeniu Syna Bożego, który stał się człowiekiem. Narodzenie Chrystusa,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głosił sobór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nie naruszyło jej dziewiczej czystości, lecz ją uświęciło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(KKK499). Na pierwszym soborze laterańskim, który odbył się w 1123 r., ogłoszono oficjalnie naukę o nieustającym dziewictwie Maryi Panny. Liturgia Kościoła czci więc Maryję jako „zawsze Dziewicę”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Aeiparthenos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wnoszą do naszej wiary dogmaty Maryjne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Niepokalanym poczęciu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Kościół bowiem w liturgii pozdrawia Maryję z Nazaretu jako swój początek3, gdyż w Niepokalanym Poczęciu widzi zapowiedź zbawczej łaski paschalnej, przewidzianej dla najszlachetniejszego z jej członków, a nade wszystko, ponieważ we Wcieleniu spotyka nierozłącznie zjednoczonych Chrystusa i Maryję: Tego, który jest jego Panem i Głową, i Tę, która wypowiedziawszy pierwsze fiat Nowego Przymierza, jest jego prawzorem jako oblubienicy i matki.</a:t>
            </a:r>
          </a:p>
          <a:p>
            <a:pPr algn="just">
              <a:buNone/>
            </a:pP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(Jan Paweł II, </a:t>
            </a:r>
            <a:r>
              <a:rPr lang="pl-PL" i="1" u="sng" dirty="0" err="1" smtClean="0">
                <a:latin typeface="Times New Roman" pitchFamily="18" charset="0"/>
                <a:cs typeface="Times New Roman" pitchFamily="18" charset="0"/>
              </a:rPr>
              <a:t>Redemptoris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u="sng" dirty="0" err="1" smtClean="0"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 3)</a:t>
            </a:r>
            <a:endParaRPr lang="pl-PL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dziewictwie Maryi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Wewnętrzna więź między Maryją, Kościołem i każdym wiernym, o ile na różny sposób rodzą Chrystusa, została wspaniale wyrażona przez błogosławionego Izaaka ze Stella: «Natchnione wypowiedzi Pisma Świętego odnoszące się ogólnie do matki-dziewicy, czyli do Kościoła, odnoszą się również i do osoby Maryi Dziewicy. […] Podobnie i każda dusza wierna jest oblubienicą Słowa Bożego i matką Chrystusa, Jego córką i siostrą, jest dziewicza i płodna. […] W łonie Maryi Chrystus przebywał przez dziewięć miesięcy, w tej świątyni, jaką jest wierzący Kościół, trwa aż do skończenia świata, ale w świątyni duszy, przez poznanie i miłość, trwać będzie po wieki wieków» (przyp. 212). </a:t>
            </a:r>
            <a:r>
              <a:rPr lang="pl-PL" sz="1600" i="1" u="sng" dirty="0" smtClean="0">
                <a:latin typeface="Times New Roman" pitchFamily="18" charset="0"/>
                <a:cs typeface="Times New Roman" pitchFamily="18" charset="0"/>
              </a:rPr>
              <a:t>(Franciszek, </a:t>
            </a:r>
            <a:r>
              <a:rPr lang="pl-PL" sz="1600" i="1" u="sng" dirty="0" err="1" smtClean="0">
                <a:latin typeface="Times New Roman" pitchFamily="18" charset="0"/>
                <a:cs typeface="Times New Roman" pitchFamily="18" charset="0"/>
              </a:rPr>
              <a:t>Evangelii</a:t>
            </a:r>
            <a:r>
              <a:rPr lang="pl-PL" sz="1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i="1" u="sng" dirty="0" err="1" smtClean="0">
                <a:latin typeface="Times New Roman" pitchFamily="18" charset="0"/>
                <a:cs typeface="Times New Roman" pitchFamily="18" charset="0"/>
              </a:rPr>
              <a:t>Gaudium</a:t>
            </a:r>
            <a:r>
              <a:rPr lang="pl-PL" sz="1600" i="1" u="sng" dirty="0" smtClean="0">
                <a:latin typeface="Times New Roman" pitchFamily="18" charset="0"/>
                <a:cs typeface="Times New Roman" pitchFamily="18" charset="0"/>
              </a:rPr>
              <a:t> 285)</a:t>
            </a:r>
            <a:endParaRPr lang="pl-PL" sz="16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Objawienia w Lourdes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Różaniec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Najświętsza Maryja Panna od pierwszej chwili swego poczęcia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została zachowana nietknięta od wszelkiej zmazy grzechu pierworodnego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buNone/>
            </a:pP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Rzeczywiste i trwałe dziewictwo Maryi”, także w zrodzeniu Syna Bożego, który stał się człowiekiem. Narodzenie Chrystusa, nie naruszyło jej dziewiczej czystości, lecz ją uświęciło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(KKK499)</a:t>
            </a:r>
          </a:p>
          <a:p>
            <a:pPr lvl="5" algn="just">
              <a:buNone/>
            </a:pPr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629</Words>
  <Application>Microsoft Office PowerPoint</Application>
  <PresentationFormat>Pokaz na ekranie (4:3)</PresentationFormat>
  <Paragraphs>48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Maryja - Dziewica niepokalanie poczęta</vt:lpstr>
      <vt:lpstr>Co powinniśmy wiedzieć z poprzedniej lekcji?</vt:lpstr>
      <vt:lpstr>Pismo św. o Maryi</vt:lpstr>
      <vt:lpstr>Co to jest dogmat?</vt:lpstr>
      <vt:lpstr>Dogmaty Maryjne</vt:lpstr>
      <vt:lpstr>Co wnoszą do naszej wiary dogmaty Maryjne</vt:lpstr>
      <vt:lpstr>Objawienia w Lourdes</vt:lpstr>
      <vt:lpstr>Różaniec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Maryja dziewica niepokalanie poczęta</dc:title>
  <dc:creator>Mirco</dc:creator>
  <cp:lastModifiedBy>Mirco</cp:lastModifiedBy>
  <cp:revision>8</cp:revision>
  <dcterms:created xsi:type="dcterms:W3CDTF">2014-01-17T07:45:15Z</dcterms:created>
  <dcterms:modified xsi:type="dcterms:W3CDTF">2014-02-11T18:24:45Z</dcterms:modified>
</cp:coreProperties>
</file>