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58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BED89-4A45-469E-AD12-40D1D80E5716}" type="datetimeFigureOut">
              <a:rPr lang="pl-PL" smtClean="0"/>
              <a:pPr/>
              <a:t>2013-12-10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6E938-6B7E-4F3F-A8D4-1F8CA91B32B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6E938-6B7E-4F3F-A8D4-1F8CA91B32B8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6E938-6B7E-4F3F-A8D4-1F8CA91B32B8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6E938-6B7E-4F3F-A8D4-1F8CA91B32B8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6E938-6B7E-4F3F-A8D4-1F8CA91B32B8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6E938-6B7E-4F3F-A8D4-1F8CA91B32B8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6E938-6B7E-4F3F-A8D4-1F8CA91B32B8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6E938-6B7E-4F3F-A8D4-1F8CA91B32B8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6E938-6B7E-4F3F-A8D4-1F8CA91B32B8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ACA8-A848-4D70-823D-CE58F2C3239E}" type="datetimeFigureOut">
              <a:rPr lang="pl-PL" smtClean="0"/>
              <a:pPr/>
              <a:t>2013-12-10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5100-8E6D-48A4-AC96-1A377F70D5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ACA8-A848-4D70-823D-CE58F2C3239E}" type="datetimeFigureOut">
              <a:rPr lang="pl-PL" smtClean="0"/>
              <a:pPr/>
              <a:t>2013-12-10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5100-8E6D-48A4-AC96-1A377F70D5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ACA8-A848-4D70-823D-CE58F2C3239E}" type="datetimeFigureOut">
              <a:rPr lang="pl-PL" smtClean="0"/>
              <a:pPr/>
              <a:t>2013-12-10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5100-8E6D-48A4-AC96-1A377F70D5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ACA8-A848-4D70-823D-CE58F2C3239E}" type="datetimeFigureOut">
              <a:rPr lang="pl-PL" smtClean="0"/>
              <a:pPr/>
              <a:t>2013-12-10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5100-8E6D-48A4-AC96-1A377F70D5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ACA8-A848-4D70-823D-CE58F2C3239E}" type="datetimeFigureOut">
              <a:rPr lang="pl-PL" smtClean="0"/>
              <a:pPr/>
              <a:t>2013-12-10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5100-8E6D-48A4-AC96-1A377F70D5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ACA8-A848-4D70-823D-CE58F2C3239E}" type="datetimeFigureOut">
              <a:rPr lang="pl-PL" smtClean="0"/>
              <a:pPr/>
              <a:t>2013-12-10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5100-8E6D-48A4-AC96-1A377F70D5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ACA8-A848-4D70-823D-CE58F2C3239E}" type="datetimeFigureOut">
              <a:rPr lang="pl-PL" smtClean="0"/>
              <a:pPr/>
              <a:t>2013-12-10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5100-8E6D-48A4-AC96-1A377F70D5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ACA8-A848-4D70-823D-CE58F2C3239E}" type="datetimeFigureOut">
              <a:rPr lang="pl-PL" smtClean="0"/>
              <a:pPr/>
              <a:t>2013-12-10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5100-8E6D-48A4-AC96-1A377F70D5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ACA8-A848-4D70-823D-CE58F2C3239E}" type="datetimeFigureOut">
              <a:rPr lang="pl-PL" smtClean="0"/>
              <a:pPr/>
              <a:t>2013-12-10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5100-8E6D-48A4-AC96-1A377F70D5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ACA8-A848-4D70-823D-CE58F2C3239E}" type="datetimeFigureOut">
              <a:rPr lang="pl-PL" smtClean="0"/>
              <a:pPr/>
              <a:t>2013-12-10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5100-8E6D-48A4-AC96-1A377F70D5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ACA8-A848-4D70-823D-CE58F2C3239E}" type="datetimeFigureOut">
              <a:rPr lang="pl-PL" smtClean="0"/>
              <a:pPr/>
              <a:t>2013-12-10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5100-8E6D-48A4-AC96-1A377F70D5D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5000"/>
            <a:lum/>
          </a:blip>
          <a:srcRect/>
          <a:stretch>
            <a:fillRect t="-4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0ACA8-A848-4D70-823D-CE58F2C3239E}" type="datetimeFigureOut">
              <a:rPr lang="pl-PL" smtClean="0"/>
              <a:pPr/>
              <a:t>2013-12-10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15100-8E6D-48A4-AC96-1A377F70D5D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4oke59_ez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Pascha w Starym i Nowym Testamencie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Klasa V SP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Dziś jest 09.12.2013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Do wakacji pozostało 200 dni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Święta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700" dirty="0" smtClean="0">
                <a:latin typeface="Times New Roman" pitchFamily="18" charset="0"/>
                <a:cs typeface="Times New Roman" pitchFamily="18" charset="0"/>
              </a:rPr>
              <a:t> Opowiadanie, podręcznik str. 65</a:t>
            </a:r>
            <a:endParaRPr lang="pl-PL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Janka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Symbol zastępczy zawartości 8" descr="Fotolia_50062709_X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595813"/>
            <a:ext cx="4040188" cy="3109411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Jakuba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Fotolia_49886575_XS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801672"/>
            <a:ext cx="4041775" cy="2697694"/>
          </a:xfrm>
        </p:spPr>
      </p:pic>
      <p:sp>
        <p:nvSpPr>
          <p:cNvPr id="8" name="Prostokąt 7"/>
          <p:cNvSpPr/>
          <p:nvPr/>
        </p:nvSpPr>
        <p:spPr>
          <a:xfrm>
            <a:off x="5148064" y="5733256"/>
            <a:ext cx="20970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Elena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Moiseeva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331640" y="5805264"/>
            <a:ext cx="16145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davros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Pascha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700" dirty="0" smtClean="0">
                <a:latin typeface="Times New Roman" pitchFamily="18" charset="0"/>
                <a:cs typeface="Times New Roman" pitchFamily="18" charset="0"/>
              </a:rPr>
              <a:t>Film Mojżesz od 1.10.00 do 1.20.00 </a:t>
            </a:r>
            <a:endParaRPr lang="pl-PL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Pascha to…?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700" dirty="0" smtClean="0">
                <a:latin typeface="Times New Roman" pitchFamily="18" charset="0"/>
                <a:cs typeface="Times New Roman" pitchFamily="18" charset="0"/>
              </a:rPr>
              <a:t> Karty pracy str. 24, ćwicz. 2</a:t>
            </a:r>
            <a:endParaRPr lang="pl-PL" sz="1700" dirty="0"/>
          </a:p>
        </p:txBody>
      </p:sp>
      <p:pic>
        <p:nvPicPr>
          <p:cNvPr id="4" name="Symbol zastępczy zawartości 3" descr="Fotolia_46284983_X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25650" y="1964531"/>
            <a:ext cx="5092700" cy="3797300"/>
          </a:xfrm>
        </p:spPr>
      </p:pic>
      <p:sp>
        <p:nvSpPr>
          <p:cNvPr id="5" name="Prostokąt 4"/>
          <p:cNvSpPr/>
          <p:nvPr/>
        </p:nvSpPr>
        <p:spPr>
          <a:xfrm>
            <a:off x="2699792" y="5733256"/>
            <a:ext cx="23823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 © Erica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Guilane-Nachez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Pascha to dla: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700" dirty="0" smtClean="0">
                <a:latin typeface="Times New Roman" pitchFamily="18" charset="0"/>
                <a:cs typeface="Times New Roman" pitchFamily="18" charset="0"/>
              </a:rPr>
              <a:t>Znajdź podobieństwa i różnice. Karty pracy, str. 25</a:t>
            </a:r>
            <a:r>
              <a:rPr lang="pl-PL" sz="1700" smtClean="0">
                <a:latin typeface="Times New Roman" pitchFamily="18" charset="0"/>
                <a:cs typeface="Times New Roman" pitchFamily="18" charset="0"/>
              </a:rPr>
              <a:t>, ćwicz 3</a:t>
            </a:r>
            <a:endParaRPr lang="pl-PL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Janka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Symbol zastępczy zawartości 8" descr="Fotolia_50062709_X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3027277"/>
            <a:ext cx="4040188" cy="2246483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Jakuba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Fotolia_49886575_XS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856924" y="2801672"/>
            <a:ext cx="3617977" cy="2697694"/>
          </a:xfrm>
        </p:spPr>
      </p:pic>
      <p:sp>
        <p:nvSpPr>
          <p:cNvPr id="10" name="Prostokąt 9"/>
          <p:cNvSpPr/>
          <p:nvPr/>
        </p:nvSpPr>
        <p:spPr>
          <a:xfrm>
            <a:off x="1331640" y="5445224"/>
            <a:ext cx="18389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Glen Jones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508104" y="5589240"/>
            <a:ext cx="23823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 © Erica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Guilane-Nachez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39552" y="227687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Wyzwolenie z niewoli grzechu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4860032" y="2204864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Wyzwolenie z niewoli egipskiej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0" dirty="0" smtClean="0">
                <a:latin typeface="Times New Roman" pitchFamily="18" charset="0"/>
                <a:cs typeface="Times New Roman" pitchFamily="18" charset="0"/>
              </a:rPr>
              <a:t>Porównajmy pracę z poprawnymi odpowiedziami</a:t>
            </a:r>
            <a:endParaRPr lang="pl-PL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zawartości 3" descr="tabela_102_kopi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36581" y="273050"/>
            <a:ext cx="4388687" cy="5853113"/>
          </a:xfrm>
        </p:spPr>
      </p:pic>
      <p:pic>
        <p:nvPicPr>
          <p:cNvPr id="6" name="Obraz 5" descr="Fotolia_508006_X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484784"/>
            <a:ext cx="3113481" cy="466472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403648" y="6165304"/>
            <a:ext cx="20297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Lisa F. 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Young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Pesach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Pesach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Notatka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Dziś dla Żydów Pascha to święto, w czasie którego urządza się ucztę rodzinną, na której spożywa się taką kolację, jaką Izraelicie jedli przed wyjściem z Egiptu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My katolicy, wiemy dziś, że Pascha Starego Testamentu była zapowiedzią Paschy Jezusa Chrystusa. To On przez mękę i śmierć krzyżową, poprzez ofiarę złożoną z Samego Siebie wszedł do chwały nieba, abyśmy my mogli przejść z grzechu do wolności dzieci Bożych.  My dzisiaj przechodzimy z grzechu do wolności dzięki ustanowionym prze Pana Jezusa Sakramentom świętym, zwłaszcza przez chrzest i Eucharystię.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191</Words>
  <Application>Microsoft Office PowerPoint</Application>
  <PresentationFormat>Pokaz na ekranie (4:3)</PresentationFormat>
  <Paragraphs>33</Paragraphs>
  <Slides>8</Slides>
  <Notes>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Pascha w Starym i Nowym Testamencie</vt:lpstr>
      <vt:lpstr>Święta  Opowiadanie, podręcznik str. 65</vt:lpstr>
      <vt:lpstr>Pascha Film Mojżesz od 1.10.00 do 1.20.00 </vt:lpstr>
      <vt:lpstr>Pascha to…?  Karty pracy str. 24, ćwicz. 2</vt:lpstr>
      <vt:lpstr>Pascha to dla: Znajdź podobieństwa i różnice. Karty pracy, str. 25, ćwicz 3</vt:lpstr>
      <vt:lpstr>Porównajmy pracę z poprawnymi odpowiedziami</vt:lpstr>
      <vt:lpstr>Pesach</vt:lpstr>
      <vt:lpstr>Notatka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Pascha w Starym i Nowym Testamencie</dc:title>
  <dc:creator>Mirco</dc:creator>
  <cp:lastModifiedBy>Mirco</cp:lastModifiedBy>
  <cp:revision>7</cp:revision>
  <dcterms:created xsi:type="dcterms:W3CDTF">2013-12-09T05:22:11Z</dcterms:created>
  <dcterms:modified xsi:type="dcterms:W3CDTF">2013-12-10T22:05:31Z</dcterms:modified>
</cp:coreProperties>
</file>