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42D49-8E1D-4307-9E08-A76BCA98CD1D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0C31C-8A24-4E78-AD66-9C22B884015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C31C-8A24-4E78-AD66-9C22B884015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C31C-8A24-4E78-AD66-9C22B8840150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C31C-8A24-4E78-AD66-9C22B8840150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C31C-8A24-4E78-AD66-9C22B8840150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C31C-8A24-4E78-AD66-9C22B8840150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7713-45F3-4A57-8403-A727374BB010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FF1B-D5E8-43EE-8107-83572FF956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TV,%20Internet\Historie%20Biblijne%20-%20Stworzenie%20&#347;wiata.web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stworzył dla nas świat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V SP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09.09.2013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290 dni.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18"/>
          <p:cNvSpPr txBox="1"/>
          <p:nvPr/>
        </p:nvSpPr>
        <p:spPr>
          <a:xfrm>
            <a:off x="179512" y="6309320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Opowiadanie z podręcznika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/>
              <a:t>str. 10</a:t>
            </a:r>
            <a:endParaRPr lang="pl-PL" sz="1700" dirty="0"/>
          </a:p>
        </p:txBody>
      </p:sp>
      <p:pic>
        <p:nvPicPr>
          <p:cNvPr id="4" name="Symbol zastępczy zawartości 3" descr="Fotolia_55328864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32000" y="1958181"/>
            <a:ext cx="5080000" cy="3810000"/>
          </a:xfrm>
        </p:spPr>
      </p:pic>
      <p:sp>
        <p:nvSpPr>
          <p:cNvPr id="5" name="Prostokąt 4"/>
          <p:cNvSpPr/>
          <p:nvPr/>
        </p:nvSpPr>
        <p:spPr>
          <a:xfrm>
            <a:off x="2699792" y="5949280"/>
            <a:ext cx="2525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Gennadiy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Poznyakov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Stworzenie Świata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Franciszek z Asyżu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50409885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907132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Fragment z filmu „Franciszek”</a:t>
            </a:r>
          </a:p>
          <a:p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Kazanie do ptaków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9552" y="62373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carlacastagno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Notatka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Franciszek pragnie, byśmy spojrzeli głębiej na piękno przyrody - ona ma nam ułatwić kontakt z Tym, który jest źródłem tego piękna.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86</Words>
  <Application>Microsoft Office PowerPoint</Application>
  <PresentationFormat>Pokaz na ekranie (4:3)</PresentationFormat>
  <Paragraphs>19</Paragraphs>
  <Slides>5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Bóg stworzył dla nas świat</vt:lpstr>
      <vt:lpstr>Opowiadanie z podręcznika str. 10</vt:lpstr>
      <vt:lpstr>Stworzenie Świata</vt:lpstr>
      <vt:lpstr>Św. Franciszek z Asyżu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stworzył dla nas świat</dc:title>
  <dc:creator>Mirco</dc:creator>
  <cp:lastModifiedBy>Mirco</cp:lastModifiedBy>
  <cp:revision>7</cp:revision>
  <dcterms:created xsi:type="dcterms:W3CDTF">2013-09-08T18:04:52Z</dcterms:created>
  <dcterms:modified xsi:type="dcterms:W3CDTF">2013-10-16T09:14:21Z</dcterms:modified>
</cp:coreProperties>
</file>