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3E59-8164-4AC9-B409-AFD2CA42853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67934-6A11-4EBF-9AF9-C15DF714060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934-6A11-4EBF-9AF9-C15DF714060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934-6A11-4EBF-9AF9-C15DF714060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651A-A695-4799-B092-5D7F4B85F7B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934-6A11-4EBF-9AF9-C15DF714060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651A-A695-4799-B092-5D7F4B85F7B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67934-6A11-4EBF-9AF9-C15DF714060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DDB5-16B6-488B-8A2F-5E663E93FC9B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6148-4CA5-416B-9AFA-AE5306EDE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ILdoF0esq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file:///D:\Materia&#322;y%20wideo\TV,%20Internet\33_Lubelska_Piesza_Pielgrzymka_na_Jasn_G_r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Maryja – Bogurodzica Wniebowzięta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Dziś jest 10.02.2014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wakacji pozostało 137 dni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6237312"/>
            <a:ext cx="18229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frog-travel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powinniśmy wiedzieć z poprzedniej katechezy?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są dogmaty?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 znamy dogmaty Maryjne?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znaczy, że Maryja jest pełna łaski?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znaczy, że Maryja jest  niepokalanie poczęta?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jakich objawieniach Maryja mówi o sobie: Niepokalane Poczęcie?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Kiedy obchodzimy święto Niepokalanego poczęcia NMP?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Dlaczego pielgrzymują?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Dogmaty Maryjne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b="1" dirty="0" smtClean="0">
                <a:latin typeface="Times New Roman" pitchFamily="18" charset="0"/>
                <a:cs typeface="Times New Roman" pitchFamily="18" charset="0"/>
              </a:rPr>
              <a:t>Podręcznik, str. 66-67</a:t>
            </a:r>
            <a:endParaRPr lang="pl-PL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Bożym Macierzyństwie Maryi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6126332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091" y="2174875"/>
            <a:ext cx="3740405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Wniebowzięciu NMP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Liszka_Assumption_of_Mar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64088" y="2204864"/>
            <a:ext cx="2664296" cy="4141725"/>
          </a:xfrm>
        </p:spPr>
      </p:pic>
      <p:sp>
        <p:nvSpPr>
          <p:cNvPr id="9" name="pole tekstowe 8"/>
          <p:cNvSpPr txBox="1"/>
          <p:nvPr/>
        </p:nvSpPr>
        <p:spPr>
          <a:xfrm>
            <a:off x="5364088" y="6381328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Wikimedia.pl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15616" y="6237312"/>
            <a:ext cx="1936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Steidl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Drogowskaz do Nieba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19856479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61566" y="1600200"/>
            <a:ext cx="3020867" cy="4525963"/>
          </a:xfrm>
        </p:spPr>
      </p:pic>
      <p:sp>
        <p:nvSpPr>
          <p:cNvPr id="4" name="Prostokąt 3"/>
          <p:cNvSpPr/>
          <p:nvPr/>
        </p:nvSpPr>
        <p:spPr>
          <a:xfrm>
            <a:off x="3635896" y="6237312"/>
            <a:ext cx="18646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daynamore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Nazwa dogmatu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Treść dogmatu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Kto go ogłosił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Kiedy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Podstawa teologiczna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Dogmat o Bożym Macierzyństwie Maryi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Maryja jest prawdziwą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Matką Boga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Sobór w Efezie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431 r.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Jezus to prawdziwy Bóg, a Maryja jest Jego Matką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Dogmat o Wniebowzięciu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NMP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Maryja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została wzięta do Nieba z duszą i ciałem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Pius XII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r.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Maryja jest ściśle złączona z Jezusem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 Jezus nie chciał, aby Jej ciało uległo rozkładowi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183</Words>
  <Application>Microsoft Office PowerPoint</Application>
  <PresentationFormat>Pokaz na ekranie (4:3)</PresentationFormat>
  <Paragraphs>42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Maryja – Bogurodzica Wniebowzięta</vt:lpstr>
      <vt:lpstr>Co powinniśmy wiedzieć z poprzedniej katechezy?</vt:lpstr>
      <vt:lpstr>Dlaczego pielgrzymują?</vt:lpstr>
      <vt:lpstr>Dogmaty Maryjne Podręcznik, str. 66-67</vt:lpstr>
      <vt:lpstr>Drogowskaz do Nieba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 Maryjny w narodzie polskim</dc:title>
  <dc:creator>Mirco</dc:creator>
  <cp:lastModifiedBy>Mirco</cp:lastModifiedBy>
  <cp:revision>12</cp:revision>
  <dcterms:created xsi:type="dcterms:W3CDTF">2014-01-17T07:44:23Z</dcterms:created>
  <dcterms:modified xsi:type="dcterms:W3CDTF">2014-02-11T18:21:39Z</dcterms:modified>
</cp:coreProperties>
</file>