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3" r:id="rId5"/>
    <p:sldId id="260" r:id="rId6"/>
    <p:sldId id="262" r:id="rId7"/>
    <p:sldId id="265" r:id="rId8"/>
    <p:sldId id="264" r:id="rId9"/>
    <p:sldId id="261" r:id="rId10"/>
    <p:sldId id="266" r:id="rId11"/>
    <p:sldId id="268" r:id="rId12"/>
    <p:sldId id="267" r:id="rId13"/>
    <p:sldId id="271" r:id="rId14"/>
    <p:sldId id="270" r:id="rId15"/>
    <p:sldId id="257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F9BD3-EDC4-426D-9BF2-56C23440C9E8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D5E4D-BF58-4B59-BAC6-DF83DC3F212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5E4D-BF58-4B59-BAC6-DF83DC3F2123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5E4D-BF58-4B59-BAC6-DF83DC3F2123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5E4D-BF58-4B59-BAC6-DF83DC3F2123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5E4D-BF58-4B59-BAC6-DF83DC3F2123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5E4D-BF58-4B59-BAC6-DF83DC3F2123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5E4D-BF58-4B59-BAC6-DF83DC3F2123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5E4D-BF58-4B59-BAC6-DF83DC3F2123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5E4D-BF58-4B59-BAC6-DF83DC3F2123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5E4D-BF58-4B59-BAC6-DF83DC3F2123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5E4D-BF58-4B59-BAC6-DF83DC3F2123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5E4D-BF58-4B59-BAC6-DF83DC3F2123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5E4D-BF58-4B59-BAC6-DF83DC3F2123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5E4D-BF58-4B59-BAC6-DF83DC3F2123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5E4D-BF58-4B59-BAC6-DF83DC3F2123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5E4D-BF58-4B59-BAC6-DF83DC3F2123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EA6F-D68C-4E91-A8CE-BAB242108CEE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7AE-8699-4DB1-8CB6-5FF233BA8E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EA6F-D68C-4E91-A8CE-BAB242108CEE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7AE-8699-4DB1-8CB6-5FF233BA8E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EA6F-D68C-4E91-A8CE-BAB242108CEE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7AE-8699-4DB1-8CB6-5FF233BA8E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EA6F-D68C-4E91-A8CE-BAB242108CEE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7AE-8699-4DB1-8CB6-5FF233BA8E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EA6F-D68C-4E91-A8CE-BAB242108CEE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7AE-8699-4DB1-8CB6-5FF233BA8E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EA6F-D68C-4E91-A8CE-BAB242108CEE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7AE-8699-4DB1-8CB6-5FF233BA8E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EA6F-D68C-4E91-A8CE-BAB242108CEE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7AE-8699-4DB1-8CB6-5FF233BA8E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EA6F-D68C-4E91-A8CE-BAB242108CEE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7AE-8699-4DB1-8CB6-5FF233BA8E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EA6F-D68C-4E91-A8CE-BAB242108CEE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7AE-8699-4DB1-8CB6-5FF233BA8E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EA6F-D68C-4E91-A8CE-BAB242108CEE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7AE-8699-4DB1-8CB6-5FF233BA8E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EA6F-D68C-4E91-A8CE-BAB242108CEE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7AE-8699-4DB1-8CB6-5FF233BA8E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BEA6F-D68C-4E91-A8CE-BAB242108CEE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AF7AE-8699-4DB1-8CB6-5FF233BA8EF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G4FUFAfBO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Przeprowadzenie przez Morze Czerwone zapowiedzią chrztu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51520" y="6237312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Karty pracy, str. 26 - 27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Przejście</a:t>
                      </a:r>
                      <a:r>
                        <a:rPr lang="pl-PL" baseline="0" dirty="0" smtClean="0"/>
                        <a:t> przez Morze Czerwone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Sakrament chrztu św.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Woda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morska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poświęcona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Zguba wrogów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Egipcjan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grzechu, śmierci,</a:t>
                      </a:r>
                      <a:r>
                        <a:rPr lang="pl-PL" baseline="0" dirty="0" smtClean="0"/>
                        <a:t> szatana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Posłaniec Boga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Mojżesz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Kapłan udzielający sakramentu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Działanie Boga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Dar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Karty pracy, str. 26 - 27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Przejście</a:t>
                      </a:r>
                      <a:r>
                        <a:rPr lang="pl-PL" baseline="0" dirty="0" smtClean="0"/>
                        <a:t> przez Morze Czerwone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Sakrament chrztu św.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Woda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morska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poświęcona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Zguba wrogów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Egipcjan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grzechu, śmierci,</a:t>
                      </a:r>
                      <a:r>
                        <a:rPr lang="pl-PL" baseline="0" dirty="0" smtClean="0"/>
                        <a:t> szatana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Posłaniec Boga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Mojżesz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Kapłan udzielający sakramentu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Działanie Boga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Wicher, który rozdzielił morze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Dar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Karty pracy, str. 26 - 27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Przejście</a:t>
                      </a:r>
                      <a:r>
                        <a:rPr lang="pl-PL" baseline="0" dirty="0" smtClean="0"/>
                        <a:t> przez Morze Czerwone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Sakrament chrztu św.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Woda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morska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poświęcona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Zguba wrogów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Egipcjan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grzechu, śmierci,</a:t>
                      </a:r>
                      <a:r>
                        <a:rPr lang="pl-PL" baseline="0" dirty="0" smtClean="0"/>
                        <a:t> szatana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Posłaniec Boga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Mojżesz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Kapłan udzielający sakramentu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Działanie Boga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Wicher, który rozdzielił morze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Duch Święty, który</a:t>
                      </a:r>
                      <a:r>
                        <a:rPr lang="pl-PL" baseline="0" dirty="0" smtClean="0"/>
                        <a:t> uświęca wodę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Dar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Karty pracy, str. 26 - 27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Przejście</a:t>
                      </a:r>
                      <a:r>
                        <a:rPr lang="pl-PL" baseline="0" dirty="0" smtClean="0"/>
                        <a:t> przez Morze Czerwone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Sakrament chrztu św.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Woda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morska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poświęcona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Zguba wrogów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Egipcjan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grzechu, śmierci,</a:t>
                      </a:r>
                      <a:r>
                        <a:rPr lang="pl-PL" baseline="0" dirty="0" smtClean="0"/>
                        <a:t> szatana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Posłaniec Boga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Mojżesz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Kapłan udzielający sakramentu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Działanie Boga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Wicher, który rozdzielił morze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Duch Święty, który</a:t>
                      </a:r>
                      <a:r>
                        <a:rPr lang="pl-PL" baseline="0" dirty="0" smtClean="0"/>
                        <a:t> uświęca wodę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Dar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wolność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Karty pracy, str. 26 - 27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Przejście</a:t>
                      </a:r>
                      <a:r>
                        <a:rPr lang="pl-PL" baseline="0" dirty="0" smtClean="0"/>
                        <a:t> przez Morze Czerwone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Sakrament chrztu św.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Woda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morska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poświęcona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Zguba wrogów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Egipcjan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grzechu, śmierci,</a:t>
                      </a:r>
                      <a:r>
                        <a:rPr lang="pl-PL" baseline="0" dirty="0" smtClean="0"/>
                        <a:t> szatana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Posłaniec Boga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Mojżesz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Kapłan udzielający sakramentu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Działanie Boga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Wicher, który rozdzielił morze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Duch Święty, który</a:t>
                      </a:r>
                      <a:r>
                        <a:rPr lang="pl-PL" baseline="0" dirty="0" smtClean="0"/>
                        <a:t> uświęca wodę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Dar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wolność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łaska uświęcająca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Notatka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Każdy człowiek rodzi się w grzechu pierworodnym. Sakrament chrztu św. gładzi ten grzech i sprawia, że zaczynamy na nowo żyć w przyjaźni z Bogiem. Jak Izraelici poprzez wody Morza Czerwonego przeszli z niewoli egipskiej do wolności, tak i my poprzez wodę rodzimy się do nowego wolnego życia dzieci Bożych.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U brzegów Morza Czerwonego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Symbolika chrztu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Fotolia_5569515_X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15394"/>
            <a:ext cx="4038600" cy="2695575"/>
          </a:xfrm>
        </p:spPr>
      </p:pic>
      <p:pic>
        <p:nvPicPr>
          <p:cNvPr id="7" name="Symbol zastępczy zawartości 6" descr="Fotolia_8754577_XS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sp>
        <p:nvSpPr>
          <p:cNvPr id="6" name="Prostokąt 5"/>
          <p:cNvSpPr/>
          <p:nvPr/>
        </p:nvSpPr>
        <p:spPr>
          <a:xfrm>
            <a:off x="1547664" y="5517232"/>
            <a:ext cx="19303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federico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igea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220072" y="141277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Prezentacja dołączona do podręcznika metodycznego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Karty pracy, str. 26 - 27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Przejście</a:t>
                      </a:r>
                      <a:r>
                        <a:rPr lang="pl-PL" baseline="0" dirty="0" smtClean="0"/>
                        <a:t> przez Morze Czerwone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Sakrament chrztu św.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Woda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Zguba wrogów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Posłaniec Boga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Działanie Boga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Dar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Karty pracy, str. 26 - 27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Przejście</a:t>
                      </a:r>
                      <a:r>
                        <a:rPr lang="pl-PL" baseline="0" dirty="0" smtClean="0"/>
                        <a:t> przez Morze Czerwone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Sakrament chrztu św.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Woda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morska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Zguba wrogów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Posłaniec Boga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Działanie Boga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Dar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Karty pracy, str. 26 - 27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Przejście</a:t>
                      </a:r>
                      <a:r>
                        <a:rPr lang="pl-PL" baseline="0" dirty="0" smtClean="0"/>
                        <a:t> przez Morze Czerwone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Sakrament chrztu św.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Woda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morska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poświęcona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Zguba wrogów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Posłaniec Boga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Działanie Boga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Dar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Karty pracy, str. 26 - 27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Przejście</a:t>
                      </a:r>
                      <a:r>
                        <a:rPr lang="pl-PL" baseline="0" dirty="0" smtClean="0"/>
                        <a:t> przez Morze Czerwone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Sakrament chrztu św.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Woda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morska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poświęcona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Zguba wrogów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Egipcjan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Posłaniec Boga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Działanie Boga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Dar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Karty pracy, str. 26 - 27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Przejście</a:t>
                      </a:r>
                      <a:r>
                        <a:rPr lang="pl-PL" baseline="0" dirty="0" smtClean="0"/>
                        <a:t> przez Morze Czerwone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Sakrament chrztu św.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Woda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morska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poświęcona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Zguba wrogów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Egipcjan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grzechu, śmierci,</a:t>
                      </a:r>
                      <a:r>
                        <a:rPr lang="pl-PL" baseline="0" dirty="0" smtClean="0"/>
                        <a:t> szatana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Posłaniec Boga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Działanie Boga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Dar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Karty pracy, str. 26 - 27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Przejście</a:t>
                      </a:r>
                      <a:r>
                        <a:rPr lang="pl-PL" baseline="0" dirty="0" smtClean="0"/>
                        <a:t> przez Morze Czerwone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Sakrament chrztu św.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Woda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morska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poświęcona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Zguba wrogów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Egipcjan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grzechu, śmierci,</a:t>
                      </a:r>
                      <a:r>
                        <a:rPr lang="pl-PL" baseline="0" dirty="0" smtClean="0"/>
                        <a:t> szatana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Posłaniec Boga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Mojżesz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Działanie Boga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Dar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486</Words>
  <Application>Microsoft Office PowerPoint</Application>
  <PresentationFormat>Pokaz na ekranie (4:3)</PresentationFormat>
  <Paragraphs>166</Paragraphs>
  <Slides>15</Slides>
  <Notes>15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Przeprowadzenie przez Morze Czerwone zapowiedzią chrztu</vt:lpstr>
      <vt:lpstr>U brzegów Morza Czerwonego</vt:lpstr>
      <vt:lpstr>Symbolika chrztu</vt:lpstr>
      <vt:lpstr>Karty pracy, str. 26 - 27</vt:lpstr>
      <vt:lpstr>Karty pracy, str. 26 - 27</vt:lpstr>
      <vt:lpstr>Karty pracy, str. 26 - 27</vt:lpstr>
      <vt:lpstr>Karty pracy, str. 26 - 27</vt:lpstr>
      <vt:lpstr>Karty pracy, str. 26 - 27</vt:lpstr>
      <vt:lpstr>Karty pracy, str. 26 - 27</vt:lpstr>
      <vt:lpstr>Karty pracy, str. 26 - 27</vt:lpstr>
      <vt:lpstr>Karty pracy, str. 26 - 27</vt:lpstr>
      <vt:lpstr>Karty pracy, str. 26 - 27</vt:lpstr>
      <vt:lpstr>Karty pracy, str. 26 - 27</vt:lpstr>
      <vt:lpstr>Karty pracy, str. 26 - 27</vt:lpstr>
      <vt:lpstr>Notatka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Przeprowadzenie przez Morze Czerwone zapowiedzią chrztu</dc:title>
  <dc:creator>Mirco</dc:creator>
  <cp:lastModifiedBy>Mirco</cp:lastModifiedBy>
  <cp:revision>6</cp:revision>
  <dcterms:created xsi:type="dcterms:W3CDTF">2014-02-13T14:11:34Z</dcterms:created>
  <dcterms:modified xsi:type="dcterms:W3CDTF">2014-02-13T19:52:41Z</dcterms:modified>
</cp:coreProperties>
</file>