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57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E08A8-B792-4B7C-AB1C-C073F3CAC81F}" type="datetimeFigureOut">
              <a:rPr lang="pl-PL" smtClean="0"/>
              <a:t>2014-02-10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FC56D-5EEF-40F5-842D-F8C60DFA5EA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FC56D-5EEF-40F5-842D-F8C60DFA5EA9}" type="slidenum">
              <a:rPr lang="pl-PL" smtClean="0"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FC56D-5EEF-40F5-842D-F8C60DFA5EA9}" type="slidenum">
              <a:rPr lang="pl-PL" smtClean="0"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B10F4-A04D-48AD-818A-08C0E9A3F0B3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FC56D-5EEF-40F5-842D-F8C60DFA5EA9}" type="slidenum">
              <a:rPr lang="pl-PL" smtClean="0"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FC56D-5EEF-40F5-842D-F8C60DFA5EA9}" type="slidenum">
              <a:rPr lang="pl-PL" smtClean="0"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FC56D-5EEF-40F5-842D-F8C60DFA5EA9}" type="slidenum">
              <a:rPr lang="pl-PL" smtClean="0"/>
              <a:t>6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73CB-AB31-445D-BB1E-29FA98574636}" type="datetimeFigureOut">
              <a:rPr lang="pl-PL" smtClean="0"/>
              <a:t>2014-02-10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7996-B347-4DB7-A574-FECFCDC058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73CB-AB31-445D-BB1E-29FA98574636}" type="datetimeFigureOut">
              <a:rPr lang="pl-PL" smtClean="0"/>
              <a:t>2014-02-10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7996-B347-4DB7-A574-FECFCDC058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73CB-AB31-445D-BB1E-29FA98574636}" type="datetimeFigureOut">
              <a:rPr lang="pl-PL" smtClean="0"/>
              <a:t>2014-02-10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7996-B347-4DB7-A574-FECFCDC058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73CB-AB31-445D-BB1E-29FA98574636}" type="datetimeFigureOut">
              <a:rPr lang="pl-PL" smtClean="0"/>
              <a:t>2014-02-10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7996-B347-4DB7-A574-FECFCDC058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73CB-AB31-445D-BB1E-29FA98574636}" type="datetimeFigureOut">
              <a:rPr lang="pl-PL" smtClean="0"/>
              <a:t>2014-02-10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7996-B347-4DB7-A574-FECFCDC058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73CB-AB31-445D-BB1E-29FA98574636}" type="datetimeFigureOut">
              <a:rPr lang="pl-PL" smtClean="0"/>
              <a:t>2014-02-10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7996-B347-4DB7-A574-FECFCDC058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73CB-AB31-445D-BB1E-29FA98574636}" type="datetimeFigureOut">
              <a:rPr lang="pl-PL" smtClean="0"/>
              <a:t>2014-02-10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7996-B347-4DB7-A574-FECFCDC058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73CB-AB31-445D-BB1E-29FA98574636}" type="datetimeFigureOut">
              <a:rPr lang="pl-PL" smtClean="0"/>
              <a:t>2014-02-10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7996-B347-4DB7-A574-FECFCDC058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73CB-AB31-445D-BB1E-29FA98574636}" type="datetimeFigureOut">
              <a:rPr lang="pl-PL" smtClean="0"/>
              <a:t>2014-02-10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7996-B347-4DB7-A574-FECFCDC058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73CB-AB31-445D-BB1E-29FA98574636}" type="datetimeFigureOut">
              <a:rPr lang="pl-PL" smtClean="0"/>
              <a:t>2014-02-10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7996-B347-4DB7-A574-FECFCDC058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73CB-AB31-445D-BB1E-29FA98574636}" type="datetimeFigureOut">
              <a:rPr lang="pl-PL" smtClean="0"/>
              <a:t>2014-02-10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7996-B347-4DB7-A574-FECFCDC058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D73CB-AB31-445D-BB1E-29FA98574636}" type="datetimeFigureOut">
              <a:rPr lang="pl-PL" smtClean="0"/>
              <a:t>2014-02-10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97996-B347-4DB7-A574-FECFCDC0582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vexxjEmHI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file:///D:\Materia&#322;y%20wideo\TV,%20Internet\Szko&#322;a%20Pod%20&#379;aglami%20-%20odc.5%20-%20Cz&#322;owiek%20Za%20Burt&#261;.av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Materia&#322;y%20wideo\Film\Bogaty%20m&#322;odzieniec.wm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Zachowując przykazania pogłębiam więź z Bogiem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Dziś jest 10.02.2014 r.</a:t>
            </a:r>
          </a:p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 wakacji pozostało 137 dni</a:t>
            </a:r>
            <a:endParaRPr lang="pl-P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  <a:hlinkClick r:id="rId3"/>
              </a:rPr>
              <a:t>Człowiek za burtą!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700" b="1" dirty="0" smtClean="0">
                <a:latin typeface="Times New Roman" pitchFamily="18" charset="0"/>
                <a:cs typeface="Times New Roman" pitchFamily="18" charset="0"/>
              </a:rPr>
              <a:t>Podręcznik, str. 80</a:t>
            </a:r>
            <a:endParaRPr lang="pl-PL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4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Bogaty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młodzieniec</a:t>
            </a:r>
            <a:br>
              <a:rPr lang="pl-PL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700" b="1" dirty="0" smtClean="0">
                <a:latin typeface="Times New Roman" pitchFamily="18" charset="0"/>
                <a:cs typeface="Times New Roman" pitchFamily="18" charset="0"/>
              </a:rPr>
              <a:t>Podręcznik, str. 81</a:t>
            </a:r>
            <a:endParaRPr lang="pl-PL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>
            <a:hlinkClick r:id="rId3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 ustrzec się przed „utonięciem w grzechach”?</a:t>
            </a:r>
            <a:endParaRPr lang="pl-PL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Fotolia_2099497_X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66066" y="1600200"/>
            <a:ext cx="3020867" cy="4525963"/>
          </a:xfrm>
        </p:spPr>
      </p:pic>
      <p:pic>
        <p:nvPicPr>
          <p:cNvPr id="5" name="Symbol zastępczy zawartości 4" descr="Fotolia_54121826_XS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jaki sposób możemy pogłębiać więź z Bogiem?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700" b="1" dirty="0" smtClean="0">
                <a:latin typeface="Times New Roman" pitchFamily="18" charset="0"/>
                <a:cs typeface="Times New Roman" pitchFamily="18" charset="0"/>
              </a:rPr>
              <a:t>Podręcznik, str. 82</a:t>
            </a:r>
            <a:endParaRPr lang="pl-PL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Karta pracy, str. 29</a:t>
            </a:r>
            <a:endParaRPr lang="pl-PL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Fotolia_4627019_X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17042" y="2174875"/>
            <a:ext cx="3120504" cy="3951288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Karta pracy, str. 30</a:t>
            </a:r>
          </a:p>
        </p:txBody>
      </p:sp>
      <p:pic>
        <p:nvPicPr>
          <p:cNvPr id="8" name="Symbol zastępczy zawartości 7" descr="Fotolia_2545543_XS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Notatka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Bóg pragnie bliskiej więzi z człowiekiem, dlatego wybrał naród, z którym zawarł Przymierze. Przez Izraelitów chciał się objawić także innym narodom. Obiecał troszczyć się o swój lud, opiekować się nim, jak ojciec opiekuje się swoim dzieckiem. Dał też Izraelitom prawo zawarte w Dekalogu, które mieli przestrzegać. Dzięki niemu Izraelici mieli pewność Bożego błogosławieństwa.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122</Words>
  <Application>Microsoft Office PowerPoint</Application>
  <PresentationFormat>Pokaz na ekranie (4:3)</PresentationFormat>
  <Paragraphs>17</Paragraphs>
  <Slides>6</Slides>
  <Notes>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Zachowując przykazania pogłębiam więź z Bogiem</vt:lpstr>
      <vt:lpstr>Człowiek za burtą! Podręcznik, str. 80</vt:lpstr>
      <vt:lpstr>Bogaty młodzieniec Podręcznik, str. 81</vt:lpstr>
      <vt:lpstr>Jak ustrzec się przed „utonięciem w grzechach”?</vt:lpstr>
      <vt:lpstr>W jaki sposób możemy pogłębiać więź z Bogiem? Podręcznik, str. 82</vt:lpstr>
      <vt:lpstr>Notatka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Zachowując przykazania pogłębiam więź z Bogiem</dc:title>
  <dc:creator>Mirco</dc:creator>
  <cp:lastModifiedBy>Mirco</cp:lastModifiedBy>
  <cp:revision>4</cp:revision>
  <dcterms:created xsi:type="dcterms:W3CDTF">2014-02-10T04:44:01Z</dcterms:created>
  <dcterms:modified xsi:type="dcterms:W3CDTF">2014-02-10T05:37:21Z</dcterms:modified>
</cp:coreProperties>
</file>