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58" r:id="rId5"/>
    <p:sldId id="261" r:id="rId6"/>
    <p:sldId id="260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B5A59A-2A4C-4C84-A7A3-5E922F1F43EF}" type="datetimeFigureOut">
              <a:rPr lang="pl-PL" smtClean="0"/>
              <a:t>2014-02-17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A087C6-F1BE-4B70-A184-D5226D917871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087C6-F1BE-4B70-A184-D5226D917871}" type="slidenum">
              <a:rPr lang="pl-PL" smtClean="0"/>
              <a:t>1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087C6-F1BE-4B70-A184-D5226D917871}" type="slidenum">
              <a:rPr lang="pl-PL" smtClean="0"/>
              <a:t>2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087C6-F1BE-4B70-A184-D5226D917871}" type="slidenum">
              <a:rPr lang="pl-PL" smtClean="0"/>
              <a:t>3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087C6-F1BE-4B70-A184-D5226D917871}" type="slidenum">
              <a:rPr lang="pl-PL" smtClean="0"/>
              <a:t>4</a:t>
            </a:fld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087C6-F1BE-4B70-A184-D5226D917871}" type="slidenum">
              <a:rPr lang="pl-PL" smtClean="0"/>
              <a:t>5</a:t>
            </a:fld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087C6-F1BE-4B70-A184-D5226D917871}" type="slidenum">
              <a:rPr lang="pl-PL" smtClean="0"/>
              <a:t>6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7F5EE-4A14-401E-9150-A7A41DF343B5}" type="datetimeFigureOut">
              <a:rPr lang="pl-PL" smtClean="0"/>
              <a:t>2014-02-17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BBBEF-3861-4555-A15E-8C37376D3EE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7F5EE-4A14-401E-9150-A7A41DF343B5}" type="datetimeFigureOut">
              <a:rPr lang="pl-PL" smtClean="0"/>
              <a:t>2014-02-17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BBBEF-3861-4555-A15E-8C37376D3EE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7F5EE-4A14-401E-9150-A7A41DF343B5}" type="datetimeFigureOut">
              <a:rPr lang="pl-PL" smtClean="0"/>
              <a:t>2014-02-17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BBBEF-3861-4555-A15E-8C37376D3EE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7F5EE-4A14-401E-9150-A7A41DF343B5}" type="datetimeFigureOut">
              <a:rPr lang="pl-PL" smtClean="0"/>
              <a:t>2014-02-17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BBBEF-3861-4555-A15E-8C37376D3EE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7F5EE-4A14-401E-9150-A7A41DF343B5}" type="datetimeFigureOut">
              <a:rPr lang="pl-PL" smtClean="0"/>
              <a:t>2014-02-17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BBBEF-3861-4555-A15E-8C37376D3EE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7F5EE-4A14-401E-9150-A7A41DF343B5}" type="datetimeFigureOut">
              <a:rPr lang="pl-PL" smtClean="0"/>
              <a:t>2014-02-17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BBBEF-3861-4555-A15E-8C37376D3EE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7F5EE-4A14-401E-9150-A7A41DF343B5}" type="datetimeFigureOut">
              <a:rPr lang="pl-PL" smtClean="0"/>
              <a:t>2014-02-17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BBBEF-3861-4555-A15E-8C37376D3EE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7F5EE-4A14-401E-9150-A7A41DF343B5}" type="datetimeFigureOut">
              <a:rPr lang="pl-PL" smtClean="0"/>
              <a:t>2014-02-17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BBBEF-3861-4555-A15E-8C37376D3EE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7F5EE-4A14-401E-9150-A7A41DF343B5}" type="datetimeFigureOut">
              <a:rPr lang="pl-PL" smtClean="0"/>
              <a:t>2014-02-17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BBBEF-3861-4555-A15E-8C37376D3EE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7F5EE-4A14-401E-9150-A7A41DF343B5}" type="datetimeFigureOut">
              <a:rPr lang="pl-PL" smtClean="0"/>
              <a:t>2014-02-17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BBBEF-3861-4555-A15E-8C37376D3EE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7F5EE-4A14-401E-9150-A7A41DF343B5}" type="datetimeFigureOut">
              <a:rPr lang="pl-PL" smtClean="0"/>
              <a:t>2014-02-17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BBBEF-3861-4555-A15E-8C37376D3EE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69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7F5EE-4A14-401E-9150-A7A41DF343B5}" type="datetimeFigureOut">
              <a:rPr lang="pl-PL" smtClean="0"/>
              <a:t>2014-02-17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BBBEF-3861-4555-A15E-8C37376D3EE8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9/99/Libyen-sandwueste1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93ns64j7bMw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file:///D:\Materia&#322;y%20wideo\TV,%20Internet\Zdumiewaj&#261;ce_Indie_01_Pustynia_Thar.flv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pl.wikipedia.org/wiki/Oaza_(geografia)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www.nonpossumus.pl/ps/J/14.php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Gdy jestem wierny Bożym przykazaniom, moja wiara jest żywa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Klasa V SP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Dziś jest 17.02.2014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Do wakacji pozostało 129 dni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395536" y="609329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hlinkClick r:id="rId3"/>
              </a:rPr>
              <a:t>Lic. </a:t>
            </a:r>
            <a:r>
              <a:rPr lang="pl-PL" dirty="0" err="1" smtClean="0">
                <a:hlinkClick r:id="rId3"/>
              </a:rPr>
              <a:t>Creative</a:t>
            </a:r>
            <a:r>
              <a:rPr lang="pl-PL" dirty="0" smtClean="0">
                <a:hlinkClick r:id="rId3"/>
              </a:rPr>
              <a:t> </a:t>
            </a:r>
            <a:r>
              <a:rPr lang="pl-PL" dirty="0" err="1" smtClean="0">
                <a:hlinkClick r:id="rId3"/>
              </a:rPr>
              <a:t>commons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  <a:hlinkClick r:id="rId3"/>
              </a:rPr>
              <a:t>Wycieczka na pustynię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Podręcznik, str. 83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>
            <a:hlinkClick r:id="rId4" action="ppaction://program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0364" y="1600200"/>
            <a:ext cx="754327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Jak przeżyć na pustyni?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Symbol zastępczy zawartości 4" descr="Fotolia_54983537_XS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457200" y="2574365"/>
            <a:ext cx="4038600" cy="2577632"/>
          </a:xfrm>
        </p:spPr>
      </p:pic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  <a:hlinkClick r:id="rId4"/>
              </a:rPr>
              <a:t>Oaza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– teren o bardzo bujnej roślinności na obszarze pustyń i półpustyń. Występują one w miejscach, gdzie woda z rzek przenika do gruntu (oazy nadrzeczne) lub w miejscach, gdzie zwierciadło wody gruntowej znajduje się na takiej głębokości, że dosięgają je korzenie roślin.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Roślinami charakterystycznymi dla oaz są palmy daktylowe czy tamaryszki.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Oazy wykorzystywane są przez ludność koczowniczą tych obszarów (Beduini, Tuaregowie) i są ważnymi punktami na szlakach karawan.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Nazwa pochodzi od greckiej nazwy staroegipskiej miejscowości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Ὄασις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Oasis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podanej przez Herodota.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Terminem oaza określa się również obszary w strefach polarnych wolne od lodu (na zasadzie analogii: pustynia – oaza pustynna — pustynia lodowa – oaza polarna.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971600" y="5301208"/>
            <a:ext cx="180530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Fot. ©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vitanovski</a:t>
            </a:r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Fotolia.com</a:t>
            </a:r>
            <a:endParaRPr lang="pl-PL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Wędrówka przez życie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pl-PL" b="0" dirty="0" smtClean="0">
                <a:latin typeface="Times New Roman" pitchFamily="18" charset="0"/>
                <a:cs typeface="Times New Roman" pitchFamily="18" charset="0"/>
              </a:rPr>
              <a:t>Droga życia</a:t>
            </a:r>
            <a:endParaRPr lang="pl-PL" b="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Symbol zastępczy zawartości 6" descr="Fotolia_35376381_XS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1158645" y="2174875"/>
            <a:ext cx="2637298" cy="3951288"/>
          </a:xfrm>
        </p:spPr>
      </p:pic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pl-PL" b="0" dirty="0" smtClean="0">
                <a:latin typeface="Times New Roman" pitchFamily="18" charset="0"/>
                <a:cs typeface="Times New Roman" pitchFamily="18" charset="0"/>
                <a:hlinkClick r:id="rId4"/>
              </a:rPr>
              <a:t>J 14,21 -23</a:t>
            </a:r>
            <a:endParaRPr lang="pl-PL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Kto ma przykazania moje i zachowuje je, ten Mnie miłuje. Kto zaś Mnie miłuje, ten będzie umiłowany przez Ojca mego, a również Ja będę go miłował i objawię mu siebie". Rzekł do Niego Juda, ale nie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Iskariota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: "Panie, cóż się stało, że nam się masz objawić, a nie światu?" W odpowiedzi rzekł do niego Jezus: "Jeśli Mnie kto miłuje, będzie zachowywał moją naukę, a Ojciec mój umiłuje go, i przyjdziemy do niego, i będziemy u niego przebywać. 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1115616" y="6165304"/>
            <a:ext cx="162736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Fot. ©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jorisvo</a:t>
            </a:r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Fotolia.com</a:t>
            </a:r>
            <a:endParaRPr lang="pl-PL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Recepta na życie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Symbol zastępczy zawartości 6" descr="Fotolia_10438750_XS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1158645" y="2174875"/>
            <a:ext cx="2637298" cy="3951288"/>
          </a:xfrm>
        </p:spPr>
      </p:pic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pl-PL" b="0" dirty="0" smtClean="0">
                <a:latin typeface="Times New Roman" pitchFamily="18" charset="0"/>
                <a:cs typeface="Times New Roman" pitchFamily="18" charset="0"/>
              </a:rPr>
              <a:t>Stwórz receptę na życie</a:t>
            </a:r>
          </a:p>
          <a:p>
            <a:pPr algn="ctr"/>
            <a:r>
              <a:rPr lang="pl-PL" sz="1500" b="0" dirty="0" smtClean="0">
                <a:latin typeface="Times New Roman" pitchFamily="18" charset="0"/>
                <a:cs typeface="Times New Roman" pitchFamily="18" charset="0"/>
              </a:rPr>
              <a:t>Karty </a:t>
            </a:r>
            <a:r>
              <a:rPr lang="pl-PL" sz="1500" b="0" dirty="0" err="1" smtClean="0">
                <a:latin typeface="Times New Roman" pitchFamily="18" charset="0"/>
                <a:cs typeface="Times New Roman" pitchFamily="18" charset="0"/>
              </a:rPr>
              <a:t>pracu</a:t>
            </a:r>
            <a:r>
              <a:rPr lang="pl-PL" sz="1500" b="0" dirty="0" smtClean="0">
                <a:latin typeface="Times New Roman" pitchFamily="18" charset="0"/>
                <a:cs typeface="Times New Roman" pitchFamily="18" charset="0"/>
              </a:rPr>
              <a:t>, str. 30</a:t>
            </a:r>
            <a:endParaRPr lang="pl-PL" sz="15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just">
              <a:buNone/>
            </a:pPr>
            <a:r>
              <a:rPr lang="pl-PL" dirty="0" smtClean="0"/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1115616" y="6237312"/>
            <a:ext cx="201048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Fot. © </a:t>
            </a:r>
            <a:r>
              <a:rPr lang="pl-PL" sz="1000" dirty="0">
                <a:latin typeface="Times New Roman" pitchFamily="18" charset="0"/>
                <a:cs typeface="Times New Roman" pitchFamily="18" charset="0"/>
              </a:rPr>
              <a:t>Sandor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Kacso</a:t>
            </a:r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Fotolia.com</a:t>
            </a:r>
            <a:endParaRPr lang="pl-PL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Notatka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Nasza wiara jest żywa, gdy pozwalamy Duchowi Świętemu działać w nas i przez nas. Jest żywa, gdy dzielimy się nią z innymi, gdy ludzie widząc nasze uczynki, chwalą Boga i oddają mu cześć. Gdy jestem wierny Bożym przykazaniom, wypełniam Jego prawo i swoim życiem objawiam Go innym. 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354</Words>
  <Application>Microsoft Office PowerPoint</Application>
  <PresentationFormat>Pokaz na ekranie (4:3)</PresentationFormat>
  <Paragraphs>31</Paragraphs>
  <Slides>6</Slides>
  <Notes>6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Motyw pakietu Office</vt:lpstr>
      <vt:lpstr>Gdy jestem wierny Bożym przykazaniom, moja wiara jest żywa</vt:lpstr>
      <vt:lpstr>Wycieczka na pustynię Podręcznik, str. 83</vt:lpstr>
      <vt:lpstr>Jak przeżyć na pustyni?</vt:lpstr>
      <vt:lpstr>Wędrówka przez życie</vt:lpstr>
      <vt:lpstr>Recepta na życie</vt:lpstr>
      <vt:lpstr>Notatka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Gdy jestem wierny Bożym przykazaniom, moja wiara jest żywa</dc:title>
  <dc:creator>Mirco</dc:creator>
  <cp:lastModifiedBy>Mirco</cp:lastModifiedBy>
  <cp:revision>5</cp:revision>
  <dcterms:created xsi:type="dcterms:W3CDTF">2014-02-17T05:39:03Z</dcterms:created>
  <dcterms:modified xsi:type="dcterms:W3CDTF">2014-02-17T06:22:41Z</dcterms:modified>
</cp:coreProperties>
</file>