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3695E-2161-4F2A-9D86-44F7BBBB1E2F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F1488-621A-4F1A-AABC-1C3D0B23F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1488-621A-4F1A-AABC-1C3D0B23F28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1488-621A-4F1A-AABC-1C3D0B23F28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1488-621A-4F1A-AABC-1C3D0B23F28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1488-621A-4F1A-AABC-1C3D0B23F286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1488-621A-4F1A-AABC-1C3D0B23F286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A4C7A-DDB5-40CE-B680-D00F694214AC}" type="datetimeFigureOut">
              <a:rPr lang="pl-PL" smtClean="0"/>
              <a:pPr/>
              <a:t>2014-02-24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4247-F0A4-4850-9400-3B02BEFDBB3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OQgaAq-C-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file:///D:\Materia&#322;y%20wideo\TV,%20Internet\Skarby_&#347;niegu_-_zwiastun_-_DVD.3g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Troszczę się o swoje sumienie, aby żyć w przyjaźni z Bogiem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Klasa V SP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21.02.2014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126 dni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67544" y="587727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Marcel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Mooij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000" dirty="0" smtClean="0">
                <a:latin typeface="Times New Roman" pitchFamily="18" charset="0"/>
                <a:cs typeface="Times New Roman" pitchFamily="18" charset="0"/>
              </a:rPr>
            </a:b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3"/>
              </a:rPr>
              <a:t>Ilustracja filmowa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4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to jest sumienie?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Podręcznik, str. 87</a:t>
            </a:r>
            <a:endParaRPr lang="pl-PL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Fotolia_12129258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115616" y="2132856"/>
            <a:ext cx="2637298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Jak kształtować sumienie?</a:t>
            </a:r>
          </a:p>
          <a:p>
            <a:pPr algn="ctr"/>
            <a:r>
              <a:rPr lang="pl-PL" sz="1900" b="0" dirty="0" smtClean="0">
                <a:latin typeface="Times New Roman" pitchFamily="18" charset="0"/>
                <a:cs typeface="Times New Roman" pitchFamily="18" charset="0"/>
              </a:rPr>
              <a:t>Karty pracy str. 31</a:t>
            </a:r>
            <a:endParaRPr lang="pl-PL" sz="19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Symbol zastępczy zawartości 10" descr="Fotolia_12129418_XS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645025" y="2790490"/>
            <a:ext cx="4041775" cy="2720057"/>
          </a:xfrm>
        </p:spPr>
      </p:pic>
      <p:sp>
        <p:nvSpPr>
          <p:cNvPr id="8" name="Prostokąt 7"/>
          <p:cNvSpPr/>
          <p:nvPr/>
        </p:nvSpPr>
        <p:spPr>
          <a:xfrm>
            <a:off x="683568" y="623731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Soleilphoto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355976" y="623731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Soleilphoto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to znaczy być człowiekiem sumienia?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Fotolia_57722767_X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79600" y="2066131"/>
            <a:ext cx="5384800" cy="3594100"/>
          </a:xfrm>
        </p:spPr>
      </p:pic>
      <p:sp>
        <p:nvSpPr>
          <p:cNvPr id="5" name="Prostokąt 4"/>
          <p:cNvSpPr/>
          <p:nvPr/>
        </p:nvSpPr>
        <p:spPr>
          <a:xfrm>
            <a:off x="3275856" y="5949280"/>
            <a:ext cx="15712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Sergiy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Bykhunenko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Notatka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Sumienie jest głosem Boga, który pomaga nam odróżnić dobro od zła i iść za dobrem. Aby sumienie było prawdziwe i prawe, aby pomagało mi trwać w przymierzu z Bogiem, należy je kształtować  przez słuchanie słowa Bożego, słuchanie nauczania Kościoła, otwieranie się na Dary Ducha Świętego, codzienną praktykę modlitwy rachunkiem sumienia, częste korzystanie z sakramentów świętych – zwłaszcza spowiedzi i eucharystii.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150</Words>
  <Application>Microsoft Office PowerPoint</Application>
  <PresentationFormat>Pokaz na ekranie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Troszczę się o swoje sumienie, aby żyć w przyjaźni z Bogiem</vt:lpstr>
      <vt:lpstr>Ilustracja filmowa</vt:lpstr>
      <vt:lpstr>Co to jest sumienie?</vt:lpstr>
      <vt:lpstr>Co to znaczy być człowiekiem sumienia?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Troszczę się o swoje sumienie, aby żyć w przyjaźni z Bogiem</dc:title>
  <dc:creator>Mirco</dc:creator>
  <cp:lastModifiedBy>Mirco</cp:lastModifiedBy>
  <cp:revision>7</cp:revision>
  <dcterms:created xsi:type="dcterms:W3CDTF">2014-02-20T20:10:45Z</dcterms:created>
  <dcterms:modified xsi:type="dcterms:W3CDTF">2014-02-24T15:57:34Z</dcterms:modified>
</cp:coreProperties>
</file>