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FDF90-8490-4896-A01B-5452AF1A235E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68D12-8948-4B0C-A3BB-BBB35637732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8D12-8948-4B0C-A3BB-BBB35637732C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8D12-8948-4B0C-A3BB-BBB35637732C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8D12-8948-4B0C-A3BB-BBB35637732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8D12-8948-4B0C-A3BB-BBB35637732C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8D12-8948-4B0C-A3BB-BBB35637732C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DEB2-5BAF-4236-814B-05AE7DE57CB1}" type="datetimeFigureOut">
              <a:rPr lang="pl-PL" smtClean="0"/>
              <a:pPr/>
              <a:t>2014-02-24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B662-9A95-4536-A487-CAE67051F2A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F:\Film\Skarby%20&#347;niegu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nie odtrąca mnie pomimo mojej niewierności i słabości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24.02.2014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123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587727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memo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000" dirty="0" smtClean="0">
                <a:latin typeface="Times New Roman" pitchFamily="18" charset="0"/>
                <a:cs typeface="Times New Roman" pitchFamily="18" charset="0"/>
              </a:rPr>
            </a:b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można nagle przestać lubić przyjaciela?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Od 35 minuty </a:t>
            </a:r>
            <a:r>
              <a:rPr lang="pl-PL" sz="220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200" smtClean="0">
                <a:latin typeface="Times New Roman" pitchFamily="18" charset="0"/>
                <a:cs typeface="Times New Roman" pitchFamily="18" charset="0"/>
              </a:rPr>
              <a:t> 38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Wypadek i zaginiona owca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Podręcznik str. 89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58453578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802201"/>
            <a:ext cx="4040188" cy="2696635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Podręcznik str. 90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25391854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347263" y="2174875"/>
            <a:ext cx="2637298" cy="3951288"/>
          </a:xfrm>
        </p:spPr>
      </p:pic>
      <p:sp>
        <p:nvSpPr>
          <p:cNvPr id="8" name="Prostokąt 7"/>
          <p:cNvSpPr/>
          <p:nvPr/>
        </p:nvSpPr>
        <p:spPr>
          <a:xfrm>
            <a:off x="683568" y="5733256"/>
            <a:ext cx="20906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Duncan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Noakes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580112" y="6237312"/>
            <a:ext cx="15856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Hunta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Karty pracy, str. 32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27106496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12776"/>
            <a:ext cx="3533022" cy="4525963"/>
          </a:xfrm>
        </p:spPr>
      </p:pic>
      <p:sp>
        <p:nvSpPr>
          <p:cNvPr id="5" name="Prostokąt 4"/>
          <p:cNvSpPr/>
          <p:nvPr/>
        </p:nvSpPr>
        <p:spPr>
          <a:xfrm>
            <a:off x="1115616" y="60212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>
                <a:latin typeface="Times New Roman" pitchFamily="18" charset="0"/>
                <a:cs typeface="Times New Roman" pitchFamily="18" charset="0"/>
              </a:rPr>
              <a:t>Vibe</a:t>
            </a:r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220072" y="155679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jest miłosierny i łaskawy, zawsze wierny Przymierzu, które ze mną zawarł. Zna mnie i kocha nawet wtedy, gdy się zagubię na drogach życia. Daje mi potrzebne łaski, bym mógł zachowywać Jego prawo. Gdy otwieram się na tę łaskę, Bóg sam przemienia mnie, umacnia w dobru, pomaga wytrwać w postanowieniach i w wierności złożonym obietnicom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140</Words>
  <Application>Microsoft Office PowerPoint</Application>
  <PresentationFormat>Pokaz na ekranie (4:3)</PresentationFormat>
  <Paragraphs>20</Paragraphs>
  <Slides>5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Bóg nie odtrąca mnie pomimo mojej niewierności i słabości</vt:lpstr>
      <vt:lpstr>Jak można nagle przestać lubić przyjaciela? Od 35 minuty do  38</vt:lpstr>
      <vt:lpstr>Wypadek i zaginiona owca</vt:lpstr>
      <vt:lpstr>Karty pracy, str. 32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nie odtrąca mnie pomimo mojej niewierności i słabości</dc:title>
  <dc:creator>Mirco</dc:creator>
  <cp:lastModifiedBy>Mirco</cp:lastModifiedBy>
  <cp:revision>5</cp:revision>
  <dcterms:created xsi:type="dcterms:W3CDTF">2014-02-24T05:22:12Z</dcterms:created>
  <dcterms:modified xsi:type="dcterms:W3CDTF">2014-02-24T16:17:01Z</dcterms:modified>
</cp:coreProperties>
</file>