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A6FD14-1898-414F-8F85-D98FD5E42851}" type="datetimeFigureOut">
              <a:rPr lang="pl-PL" smtClean="0"/>
              <a:pPr/>
              <a:t>2014-03-04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CB9CFD-567B-40AA-BFF1-681377EB5ED1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CB9CFD-567B-40AA-BFF1-681377EB5ED1}" type="slidenum">
              <a:rPr lang="pl-PL" smtClean="0"/>
              <a:pPr/>
              <a:t>1</a:t>
            </a:fld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CB9CFD-567B-40AA-BFF1-681377EB5ED1}" type="slidenum">
              <a:rPr lang="pl-PL" smtClean="0"/>
              <a:pPr/>
              <a:t>2</a:t>
            </a:fld>
            <a:endParaRPr lang="pl-P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CB9CFD-567B-40AA-BFF1-681377EB5ED1}" type="slidenum">
              <a:rPr lang="pl-PL" smtClean="0"/>
              <a:pPr/>
              <a:t>3</a:t>
            </a:fld>
            <a:endParaRPr lang="pl-P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CB9CFD-567B-40AA-BFF1-681377EB5ED1}" type="slidenum">
              <a:rPr lang="pl-PL" smtClean="0"/>
              <a:pPr/>
              <a:t>4</a:t>
            </a:fld>
            <a:endParaRPr lang="pl-P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CB9CFD-567B-40AA-BFF1-681377EB5ED1}" type="slidenum">
              <a:rPr lang="pl-PL" smtClean="0"/>
              <a:pPr/>
              <a:t>5</a:t>
            </a:fld>
            <a:endParaRPr lang="pl-P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CB9CFD-567B-40AA-BFF1-681377EB5ED1}" type="slidenum">
              <a:rPr lang="pl-PL" smtClean="0"/>
              <a:pPr/>
              <a:t>6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0B0FE-1552-4F37-A5A6-05AE3DE6E911}" type="datetimeFigureOut">
              <a:rPr lang="pl-PL" smtClean="0"/>
              <a:pPr/>
              <a:t>2014-03-04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29081-658A-4A26-8D4C-B6B8790BA20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0B0FE-1552-4F37-A5A6-05AE3DE6E911}" type="datetimeFigureOut">
              <a:rPr lang="pl-PL" smtClean="0"/>
              <a:pPr/>
              <a:t>2014-03-04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29081-658A-4A26-8D4C-B6B8790BA20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0B0FE-1552-4F37-A5A6-05AE3DE6E911}" type="datetimeFigureOut">
              <a:rPr lang="pl-PL" smtClean="0"/>
              <a:pPr/>
              <a:t>2014-03-04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29081-658A-4A26-8D4C-B6B8790BA20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0B0FE-1552-4F37-A5A6-05AE3DE6E911}" type="datetimeFigureOut">
              <a:rPr lang="pl-PL" smtClean="0"/>
              <a:pPr/>
              <a:t>2014-03-04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29081-658A-4A26-8D4C-B6B8790BA20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0B0FE-1552-4F37-A5A6-05AE3DE6E911}" type="datetimeFigureOut">
              <a:rPr lang="pl-PL" smtClean="0"/>
              <a:pPr/>
              <a:t>2014-03-04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29081-658A-4A26-8D4C-B6B8790BA20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0B0FE-1552-4F37-A5A6-05AE3DE6E911}" type="datetimeFigureOut">
              <a:rPr lang="pl-PL" smtClean="0"/>
              <a:pPr/>
              <a:t>2014-03-04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29081-658A-4A26-8D4C-B6B8790BA20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0B0FE-1552-4F37-A5A6-05AE3DE6E911}" type="datetimeFigureOut">
              <a:rPr lang="pl-PL" smtClean="0"/>
              <a:pPr/>
              <a:t>2014-03-04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29081-658A-4A26-8D4C-B6B8790BA20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0B0FE-1552-4F37-A5A6-05AE3DE6E911}" type="datetimeFigureOut">
              <a:rPr lang="pl-PL" smtClean="0"/>
              <a:pPr/>
              <a:t>2014-03-04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29081-658A-4A26-8D4C-B6B8790BA20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0B0FE-1552-4F37-A5A6-05AE3DE6E911}" type="datetimeFigureOut">
              <a:rPr lang="pl-PL" smtClean="0"/>
              <a:pPr/>
              <a:t>2014-03-04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29081-658A-4A26-8D4C-B6B8790BA20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0B0FE-1552-4F37-A5A6-05AE3DE6E911}" type="datetimeFigureOut">
              <a:rPr lang="pl-PL" smtClean="0"/>
              <a:pPr/>
              <a:t>2014-03-04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29081-658A-4A26-8D4C-B6B8790BA20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0B0FE-1552-4F37-A5A6-05AE3DE6E911}" type="datetimeFigureOut">
              <a:rPr lang="pl-PL" smtClean="0"/>
              <a:pPr/>
              <a:t>2014-03-04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29081-658A-4A26-8D4C-B6B8790BA20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39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00B0FE-1552-4F37-A5A6-05AE3DE6E911}" type="datetimeFigureOut">
              <a:rPr lang="pl-PL" smtClean="0"/>
              <a:pPr/>
              <a:t>2014-03-04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129081-658A-4A26-8D4C-B6B8790BA20B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d/dd/Hisssss%21_%287656764816%29.jp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pl.wikipedia.org/wiki/Tajpan_pustynny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jpeg"/><Relationship Id="rId4" Type="http://schemas.openxmlformats.org/officeDocument/2006/relationships/hyperlink" Target="http://upload.wikimedia.org/wikipedia/commons/f/fe/Fierce_Snake-Oxyuranus_microlepidotus.jp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onpossumus.pl/ps/Lb/21.php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jpeg"/><Relationship Id="rId5" Type="http://schemas.openxmlformats.org/officeDocument/2006/relationships/hyperlink" Target="http://www.nonpossumus.pl/ps/J/3.php" TargetMode="Externa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Wąż miedziany zapowiedzią ofiary Chrystusa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Dziś jest 28.02.2014</a:t>
            </a:r>
          </a:p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Do wakacji pozostało 119 dni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395536" y="6237312"/>
            <a:ext cx="25202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Źrdło</a:t>
            </a:r>
            <a:r>
              <a:rPr lang="pl-PL" sz="1000" dirty="0" smtClean="0">
                <a:latin typeface="Times New Roman" pitchFamily="18" charset="0"/>
                <a:cs typeface="Times New Roman" pitchFamily="18" charset="0"/>
                <a:hlinkClick r:id="rId3"/>
              </a:rPr>
              <a:t>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wikimedia</a:t>
            </a:r>
            <a:r>
              <a:rPr lang="pl-PL" sz="1000" dirty="0" smtClean="0">
                <a:latin typeface="Times New Roman" pitchFamily="18" charset="0"/>
                <a:cs typeface="Times New Roman" pitchFamily="18" charset="0"/>
                <a:hlinkClick r:id="rId3"/>
              </a:rPr>
              <a:t>, lic.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Creative</a:t>
            </a:r>
            <a:r>
              <a:rPr lang="pl-PL" sz="1000" dirty="0" smtClean="0">
                <a:latin typeface="Times New Roman" pitchFamily="18" charset="0"/>
                <a:cs typeface="Times New Roman" pitchFamily="18" charset="0"/>
                <a:hlinkClick r:id="rId3"/>
              </a:rPr>
              <a:t>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commons</a:t>
            </a:r>
            <a:endParaRPr lang="pl-PL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Zatrute życie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„Coś cię ugryzło?”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pl-PL" dirty="0" smtClean="0">
                <a:latin typeface="Times New Roman" pitchFamily="18" charset="0"/>
                <a:cs typeface="Times New Roman" pitchFamily="18" charset="0"/>
                <a:hlinkClick r:id="rId3"/>
              </a:rPr>
              <a:t>Tajpan pustynny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Symbol zastępczy zawartości 6" descr="Fierce_Snake-Oxyuranus_microlepidotus.jpg">
            <a:hlinkClick r:id="rId4"/>
          </p:cNvPr>
          <p:cNvPicPr>
            <a:picLocks noGrp="1" noChangeAspect="1"/>
          </p:cNvPicPr>
          <p:nvPr>
            <p:ph sz="half" idx="2"/>
          </p:nvPr>
        </p:nvPicPr>
        <p:blipFill>
          <a:blip r:embed="rId5" cstate="print"/>
          <a:stretch>
            <a:fillRect/>
          </a:stretch>
        </p:blipFill>
        <p:spPr>
          <a:xfrm>
            <a:off x="457200" y="2635448"/>
            <a:ext cx="4040188" cy="3030141"/>
          </a:xfrm>
        </p:spPr>
      </p:pic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pl-PL" b="0" dirty="0" smtClean="0">
                <a:latin typeface="Times New Roman" pitchFamily="18" charset="0"/>
                <a:cs typeface="Times New Roman" pitchFamily="18" charset="0"/>
              </a:rPr>
              <a:t>Podręcznik, str. 92</a:t>
            </a:r>
            <a:endParaRPr lang="pl-PL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Jad tajpana pustynnego jest przede wszystkim neurotoksyczny, ale zawiera też elementy </a:t>
            </a:r>
            <a:r>
              <a:rPr lang="pl-PL" dirty="0" err="1" smtClean="0">
                <a:latin typeface="Times New Roman" pitchFamily="18" charset="0"/>
                <a:cs typeface="Times New Roman" pitchFamily="18" charset="0"/>
              </a:rPr>
              <a:t>hemotoksyczne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, wpływające na koagulację krwi. Jest to najbardziej toksyczny jad węża lądowego znany nauce – maksymalna dawka wydzielona przy jednym ukąszeniu (ponad 100 mg) jest w stanie uśmiercić ok. 100 osób, czyli wielokrotnie więcej niż jad kobry indyjskiej[potrzebne źródło]. Długie, ostre zęby są w stanie dotrzeć (przy ugryzieniu) do naczyń krwionośnych ofiary i szybciej doprowadzić do śmierci.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467544" y="5877272"/>
            <a:ext cx="28083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Lic.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Creative</a:t>
            </a:r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commons</a:t>
            </a:r>
            <a:endParaRPr lang="pl-PL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Wąż miedziany i ofiara Chrystusa</a:t>
            </a:r>
            <a:br>
              <a:rPr lang="pl-PL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Podręcznik, str. 93</a:t>
            </a:r>
            <a:endParaRPr lang="pl-PL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pl-PL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Lb</a:t>
            </a:r>
            <a:r>
              <a:rPr lang="pl-PL" dirty="0" smtClean="0">
                <a:latin typeface="Times New Roman" pitchFamily="18" charset="0"/>
                <a:cs typeface="Times New Roman" pitchFamily="18" charset="0"/>
                <a:hlinkClick r:id="rId3"/>
              </a:rPr>
              <a:t> 21,5-9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Symbol zastępczy zawartości 6" descr="Fotolia_53790427_XS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824842" y="2174875"/>
            <a:ext cx="3304903" cy="3951288"/>
          </a:xfrm>
        </p:spPr>
      </p:pic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pl-PL" b="0" dirty="0" smtClean="0">
                <a:latin typeface="Times New Roman" pitchFamily="18" charset="0"/>
                <a:cs typeface="Times New Roman" pitchFamily="18" charset="0"/>
                <a:hlinkClick r:id="rId5"/>
              </a:rPr>
              <a:t>J 3,14-16</a:t>
            </a:r>
            <a:endParaRPr lang="pl-PL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Symbol zastępczy zawartości 8" descr="Fotolia_22955956_XS.jpg"/>
          <p:cNvPicPr>
            <a:picLocks noGrp="1" noChangeAspect="1"/>
          </p:cNvPicPr>
          <p:nvPr>
            <p:ph sz="quarter" idx="4"/>
          </p:nvPr>
        </p:nvPicPr>
        <p:blipFill>
          <a:blip r:embed="rId6" cstate="print"/>
          <a:stretch>
            <a:fillRect/>
          </a:stretch>
        </p:blipFill>
        <p:spPr>
          <a:xfrm>
            <a:off x="5309429" y="2174875"/>
            <a:ext cx="2712966" cy="3951288"/>
          </a:xfrm>
        </p:spPr>
      </p:pic>
      <p:sp>
        <p:nvSpPr>
          <p:cNvPr id="8" name="Prostokąt 7"/>
          <p:cNvSpPr/>
          <p:nvPr/>
        </p:nvSpPr>
        <p:spPr>
          <a:xfrm>
            <a:off x="899592" y="6309320"/>
            <a:ext cx="180850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Fot. ©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dedMazay</a:t>
            </a:r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Fotolia.com</a:t>
            </a:r>
            <a:endParaRPr lang="pl-PL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6300192" y="6237312"/>
            <a:ext cx="163217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Fot ©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zatletic</a:t>
            </a:r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Fotolia.com</a:t>
            </a:r>
            <a:endParaRPr lang="pl-PL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Znajdź lekarstwo na nasze grzechy</a:t>
            </a:r>
            <a:br>
              <a:rPr lang="pl-PL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1700" dirty="0" smtClean="0">
                <a:latin typeface="Times New Roman" pitchFamily="18" charset="0"/>
                <a:cs typeface="Times New Roman" pitchFamily="18" charset="0"/>
              </a:rPr>
              <a:t>Karty pracy, str. 33</a:t>
            </a:r>
            <a:endParaRPr lang="pl-PL" sz="17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Symbol zastępczy zawartości 4" descr="Fotolia_47763751_XS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966066" y="1600200"/>
            <a:ext cx="3020867" cy="4525963"/>
          </a:xfrm>
        </p:spPr>
      </p:pic>
      <p:pic>
        <p:nvPicPr>
          <p:cNvPr id="7" name="Symbol zastępczy zawartości 6" descr="Fotolia_50324724_XS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662793" y="1600200"/>
            <a:ext cx="4009413" cy="4525963"/>
          </a:xfrm>
        </p:spPr>
      </p:pic>
      <p:sp>
        <p:nvSpPr>
          <p:cNvPr id="6" name="Prostokąt 5"/>
          <p:cNvSpPr/>
          <p:nvPr/>
        </p:nvSpPr>
        <p:spPr>
          <a:xfrm>
            <a:off x="1403648" y="6237312"/>
            <a:ext cx="174278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Fot. © emese73 –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Fotolia.com</a:t>
            </a:r>
            <a:endParaRPr lang="pl-PL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5508104" y="6165304"/>
            <a:ext cx="154241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Fot. © kasto -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Fotolia.com</a:t>
            </a:r>
            <a:endParaRPr lang="pl-PL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Notatka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Wąż miedziany zawieszona na palu przez Mojżesza jest zapowiedzią Ofiary Chrystusa. Kto spojrzał na węża, </a:t>
            </a:r>
            <a:r>
              <a:rPr lang="pl-PL" dirty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ostawał przy życiu, kto patrzy na Chrystusa i wierzy w Niego, ma życie wieczne. „Jak Mojżesz wywyższył węża na pustyni, tak potrzeba, aby wywyższono Syna Człowieczego, aby każdy, kto w Niego wierzy, miał życie wieczne”. </a:t>
            </a:r>
            <a:r>
              <a:rPr lang="pl-PL" i="1" dirty="0" smtClean="0">
                <a:latin typeface="Times New Roman" pitchFamily="18" charset="0"/>
                <a:cs typeface="Times New Roman" pitchFamily="18" charset="0"/>
              </a:rPr>
              <a:t>(J 3,14-15)</a:t>
            </a:r>
            <a:endParaRPr lang="pl-PL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228</Words>
  <Application>Microsoft Office PowerPoint</Application>
  <PresentationFormat>Pokaz na ekranie (4:3)</PresentationFormat>
  <Paragraphs>26</Paragraphs>
  <Slides>6</Slides>
  <Notes>6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7" baseType="lpstr">
      <vt:lpstr>Motyw pakietu Office</vt:lpstr>
      <vt:lpstr>Wąż miedziany zapowiedzią ofiary Chrystusa</vt:lpstr>
      <vt:lpstr>Zatrute życie</vt:lpstr>
      <vt:lpstr>„Coś cię ugryzło?”</vt:lpstr>
      <vt:lpstr>Wąż miedziany i ofiara Chrystusa Podręcznik, str. 93</vt:lpstr>
      <vt:lpstr>Znajdź lekarstwo na nasze grzechy Karty pracy, str. 33</vt:lpstr>
      <vt:lpstr>Notatka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Wąż miedziany zapowiedzią ofiary Chrystusa</dc:title>
  <dc:creator>Mirco</dc:creator>
  <cp:lastModifiedBy>Mirco</cp:lastModifiedBy>
  <cp:revision>5</cp:revision>
  <dcterms:created xsi:type="dcterms:W3CDTF">2014-02-28T05:24:16Z</dcterms:created>
  <dcterms:modified xsi:type="dcterms:W3CDTF">2014-03-04T13:41:00Z</dcterms:modified>
</cp:coreProperties>
</file>