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B4690-A0D1-45E8-81CD-C525C285DB25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3A2128-7DB1-4746-B90D-123875C4B42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A2128-7DB1-4746-B90D-123875C4B42D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A2128-7DB1-4746-B90D-123875C4B42D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A2128-7DB1-4746-B90D-123875C4B42D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A2128-7DB1-4746-B90D-123875C4B42D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9000"/>
            <a:lum/>
          </a:blip>
          <a:srcRect/>
          <a:stretch>
            <a:fillRect l="-21000" r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8B430-03B8-47AB-A760-95E02AEA7FE0}" type="datetimeFigureOut">
              <a:rPr lang="pl-PL" smtClean="0"/>
              <a:pPr/>
              <a:t>2014-03-22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76D30-185C-4947-B83F-E40E4515C20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Materia&#322;y%20wideo\Film\Najwi&#281;ksze%20przykazanie.wm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Jezus Chrystus daje nam Nowe Przykazanie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mtClean="0"/>
              <a:t>Dziś jest 10.03.2014 r.</a:t>
            </a:r>
          </a:p>
          <a:p>
            <a:r>
              <a:rPr lang="pl-PL" smtClean="0"/>
              <a:t>Do wakacji pozostało 108 dni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467544" y="5805264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Kovalenko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Inna –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Tajemnica Kupca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Podręcznik, str. 98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Symbol zastępczy zawartości 3" descr="Fotolia_26068668_X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9" y="1556792"/>
            <a:ext cx="6975750" cy="4666991"/>
          </a:xfrm>
        </p:spPr>
      </p:pic>
      <p:sp>
        <p:nvSpPr>
          <p:cNvPr id="5" name="Prostokąt 4"/>
          <p:cNvSpPr/>
          <p:nvPr/>
        </p:nvSpPr>
        <p:spPr>
          <a:xfrm>
            <a:off x="3275856" y="6309320"/>
            <a:ext cx="1739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Fot. ©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Yvann</a:t>
            </a:r>
            <a:r>
              <a:rPr lang="pl-PL" sz="1000" dirty="0" smtClean="0">
                <a:latin typeface="Times New Roman" pitchFamily="18" charset="0"/>
                <a:cs typeface="Times New Roman" pitchFamily="18" charset="0"/>
              </a:rPr>
              <a:t> K - </a:t>
            </a:r>
            <a:r>
              <a:rPr lang="pl-PL" sz="1000" dirty="0" err="1" smtClean="0">
                <a:latin typeface="Times New Roman" pitchFamily="18" charset="0"/>
                <a:cs typeface="Times New Roman" pitchFamily="18" charset="0"/>
              </a:rPr>
              <a:t>Fotolia.com</a:t>
            </a:r>
            <a:endParaRPr lang="pl-PL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Nowe Przykazanie</a:t>
            </a:r>
            <a:br>
              <a:rPr lang="pl-PL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2800" dirty="0" smtClean="0">
                <a:latin typeface="Times New Roman" pitchFamily="18" charset="0"/>
                <a:cs typeface="Times New Roman" pitchFamily="18" charset="0"/>
              </a:rPr>
              <a:t>Karty pracy str. 34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>
            <a:hlinkClick r:id="rId3" action="ppaction://program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Notatka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Pan Jezus daje nam </a:t>
            </a:r>
            <a:r>
              <a:rPr lang="pl-PL" smtClean="0">
                <a:latin typeface="Times New Roman" pitchFamily="18" charset="0"/>
                <a:cs typeface="Times New Roman" pitchFamily="18" charset="0"/>
              </a:rPr>
              <a:t>Nowe Przykazanie </a:t>
            </a:r>
            <a:r>
              <a:rPr lang="pl-PL" dirty="0" smtClean="0">
                <a:latin typeface="Times New Roman" pitchFamily="18" charset="0"/>
                <a:cs typeface="Times New Roman" pitchFamily="18" charset="0"/>
              </a:rPr>
              <a:t>nie dlatego, że Boże Przykazania są już nieaktualne, ale dlatego, że zaprasza nas do naśladowania Jego szczególnej miłości do wszystkich ludzi. Moja miłość ma być widoczna w słowach i uczynkach. Jezus oddał za nas życie i my powinniśmy oddawać życie za braci przez ofiarną służbę wszystkim potrzebującym: poświęcenie czasu, przebaczenie, troskę, cierpliwość, szacunek.</a:t>
            </a:r>
            <a:endParaRPr lang="pl-PL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109</Words>
  <Application>Microsoft Office PowerPoint</Application>
  <PresentationFormat>Pokaz na ekranie (4:3)</PresentationFormat>
  <Paragraphs>13</Paragraphs>
  <Slides>4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Motyw pakietu Office</vt:lpstr>
      <vt:lpstr>Jezus Chrystus daje nam Nowe Przykazanie</vt:lpstr>
      <vt:lpstr>Tajemnica Kupca Podręcznik, str. 98</vt:lpstr>
      <vt:lpstr>Nowe Przykazanie Karty pracy str. 34</vt:lpstr>
      <vt:lpstr>Notatka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Jezus Chrystus daje nam Nowe Przykazanie</dc:title>
  <dc:creator>Mirco</dc:creator>
  <cp:lastModifiedBy>Mirco</cp:lastModifiedBy>
  <cp:revision>3</cp:revision>
  <dcterms:created xsi:type="dcterms:W3CDTF">2014-03-10T05:57:30Z</dcterms:created>
  <dcterms:modified xsi:type="dcterms:W3CDTF">2014-03-22T21:20:38Z</dcterms:modified>
</cp:coreProperties>
</file>