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EE0F-B1F0-4F34-9AEA-1B287934F377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8599-147D-4C65-BA0D-36EEC03D87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8599-147D-4C65-BA0D-36EEC03D870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5FAE-FB31-4B43-BA60-6D354C8F1FDE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8D3-3410-4B70-8E4D-C17734C9B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Miasto%20anio&#322;&#243;w%20-%20City%20of%20Angels%201998%5bVHSrip%20Lektor%20PL%5d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nio&#322;1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Anio&#322;%20ostrzega%20J&#243;zefa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nio&#322;y2.m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stworzył niebo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16.09.2013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284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6453336"/>
            <a:ext cx="2483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na dzisiejszą katechezę?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objawienie Boże?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 znamy rodzaje objawienia Bożego?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jakim celu Bóg objawia się człowiekowi?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Być aniołem to….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19672" y="630932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filmu: Miasto Aniołów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Świat duchowy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7327178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5650" y="1964531"/>
            <a:ext cx="50927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95736" y="5949280"/>
            <a:ext cx="2063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kharlamova_lv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Być aniołem, czyli praca ogrodnika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5679129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4945" y="1600200"/>
            <a:ext cx="3003110" cy="4525963"/>
          </a:xfrm>
        </p:spPr>
      </p:pic>
      <p:pic>
        <p:nvPicPr>
          <p:cNvPr id="6" name="Symbol zastępczy zawartości 5" descr="Fotolia_4091404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15394"/>
            <a:ext cx="4038600" cy="2695575"/>
          </a:xfrm>
        </p:spPr>
      </p:pic>
      <p:sp>
        <p:nvSpPr>
          <p:cNvPr id="7" name="Prostokąt 6"/>
          <p:cNvSpPr/>
          <p:nvPr/>
        </p:nvSpPr>
        <p:spPr>
          <a:xfrm>
            <a:off x="1187624" y="6309320"/>
            <a:ext cx="1540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Rido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6056" y="5373216"/>
            <a:ext cx="17636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Trombax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Aniołowie w Piśmie św.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619672" y="6237312"/>
            <a:ext cx="12811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filmu: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Jezus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Aniołowie w Piśmie św.</a:t>
            </a:r>
            <a:endParaRPr lang="pl-PL" dirty="0"/>
          </a:p>
        </p:txBody>
      </p:sp>
      <p:pic>
        <p:nvPicPr>
          <p:cNvPr id="4098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547664" y="6309320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filmu: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Ewangelia wg św. Mateusza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Aniołowie w Piśmie św.</a:t>
            </a:r>
            <a:endParaRPr lang="pl-PL" dirty="0"/>
          </a:p>
        </p:txBody>
      </p:sp>
      <p:pic>
        <p:nvPicPr>
          <p:cNvPr id="3074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619672" y="6237312"/>
            <a:ext cx="12811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Screen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z filmu: Jezus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KKK 350 Aniołowie są stworzeniami duchowymi, które nieustannie wielbią Boga i służą Jego zbawczym zamysłom wobec innych stworzeń: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330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Jako stworzenia czysto duchowe aniołowie posiadają rozum i wolę: są stworzeniami osobowymi i nieśmiertelnymi (Por.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Łk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20, 36.). przewyższają doskonałością wszystkie stworzenia widzialne.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174</Words>
  <Application>Microsoft Office PowerPoint</Application>
  <PresentationFormat>Pokaz na ekranie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Bóg stworzył niebo</vt:lpstr>
      <vt:lpstr>Co powinniśmy wiedzieć na dzisiejszą katechezę?</vt:lpstr>
      <vt:lpstr>Być aniołem to….</vt:lpstr>
      <vt:lpstr>Świat duchowy</vt:lpstr>
      <vt:lpstr>Być aniołem, czyli praca ogrodnika</vt:lpstr>
      <vt:lpstr>Aniołowie w Piśmie św.</vt:lpstr>
      <vt:lpstr>Aniołowie w Piśmie św.</vt:lpstr>
      <vt:lpstr>Aniołowie w Piśmie św.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stworzył niebo</dc:title>
  <dc:creator>Mirco</dc:creator>
  <cp:lastModifiedBy>Mirco</cp:lastModifiedBy>
  <cp:revision>12</cp:revision>
  <dcterms:created xsi:type="dcterms:W3CDTF">2013-09-14T09:03:37Z</dcterms:created>
  <dcterms:modified xsi:type="dcterms:W3CDTF">2013-10-17T10:58:06Z</dcterms:modified>
</cp:coreProperties>
</file>