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7011C-6E5D-4D26-8721-5D524ECE94CC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A035-5B3E-40B0-9A04-A063E78619B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A035-5B3E-40B0-9A04-A063E78619B1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A035-5B3E-40B0-9A04-A063E78619B1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0C31C-8A24-4E78-AD66-9C22B8840150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A035-5B3E-40B0-9A04-A063E78619B1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A035-5B3E-40B0-9A04-A063E78619B1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EDE94-D160-48E3-8322-863A9DCB454D}" type="datetimeFigureOut">
              <a:rPr lang="pl-PL" smtClean="0"/>
              <a:pPr/>
              <a:t>2013-10-08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59E21-38D4-461E-8492-CE678922A90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G:\Film\Dokumenty\Triumf%20Natury%202010.web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daje nam życie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Klasa V SP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Dziś jest 13.09.2013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wakacji pozostało 287 dni.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6237312"/>
            <a:ext cx="19479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Tła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creedline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Opustoszały świat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Fragment filmu „Tryumf natury” (</a:t>
            </a:r>
            <a:r>
              <a:rPr lang="pl-PL" sz="1700" dirty="0" smtClean="0">
                <a:latin typeface="Times New Roman" pitchFamily="18" charset="0"/>
                <a:cs typeface="Times New Roman" pitchFamily="18" charset="0"/>
              </a:rPr>
              <a:t>początkowe 3 minuty). 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pl-PL" sz="1300" dirty="0" smtClean="0">
                <a:latin typeface="Times New Roman" pitchFamily="18" charset="0"/>
                <a:cs typeface="Times New Roman" pitchFamily="18" charset="0"/>
              </a:rPr>
              <a:t>emisji podręcznik, strona 13</a:t>
            </a:r>
            <a:endParaRPr lang="pl-PL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3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Stworzenie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Świata</a:t>
            </a:r>
            <a:endParaRPr lang="pl-PL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ymbol zastępczy zawartości 5" descr="Fotolia_20964307_X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87625" y="1484784"/>
            <a:ext cx="6779742" cy="4749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Prostokąt 6"/>
          <p:cNvSpPr/>
          <p:nvPr/>
        </p:nvSpPr>
        <p:spPr>
          <a:xfrm>
            <a:off x="1331640" y="6237312"/>
            <a:ext cx="18261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Zadanie 1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500" dirty="0" smtClean="0">
                <a:latin typeface="Times New Roman" pitchFamily="18" charset="0"/>
                <a:cs typeface="Times New Roman" pitchFamily="18" charset="0"/>
              </a:rPr>
              <a:t>str. 5</a:t>
            </a:r>
            <a:endParaRPr lang="pl-PL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Fotolia_55887160_X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79600" y="2066131"/>
            <a:ext cx="5384800" cy="3594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Stworzenie człowieka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Jak możemy dobrze wykorzystać, co otrzymaliśmy od Boga?</a:t>
            </a:r>
          </a:p>
          <a:p>
            <a:pPr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W zeszycie kończymy zdania:</a:t>
            </a: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rozum, więc……………………………..…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serce, więc …………………………………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rodziców, więc ………………………...…..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ręce, więc ………………………..……….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wolną wolę, więc ………………………….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mi życie, więc …………………………………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100</Words>
  <Application>Microsoft Office PowerPoint</Application>
  <PresentationFormat>Pokaz na ekranie (4:3)</PresentationFormat>
  <Paragraphs>24</Paragraphs>
  <Slides>5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Bóg daje nam życie</vt:lpstr>
      <vt:lpstr>Opustoszały świat Fragment filmu „Tryumf natury” (początkowe 3 minuty). Po emisji podręcznik, strona 13</vt:lpstr>
      <vt:lpstr>Stworzenie Świata</vt:lpstr>
      <vt:lpstr>Zadanie 1 str. 5</vt:lpstr>
      <vt:lpstr>Stworzenie człowieka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Bóg daje nam życie</dc:title>
  <dc:creator>Mirco</dc:creator>
  <cp:lastModifiedBy>Mirco</cp:lastModifiedBy>
  <cp:revision>8</cp:revision>
  <dcterms:created xsi:type="dcterms:W3CDTF">2013-09-12T19:54:25Z</dcterms:created>
  <dcterms:modified xsi:type="dcterms:W3CDTF">2013-10-08T12:14:02Z</dcterms:modified>
</cp:coreProperties>
</file>