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A59D4-BD49-4C73-9667-F770D31583F4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B7B67-4A6E-4E4B-8A8C-0C1CBFA4692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B7B67-4A6E-4E4B-8A8C-0C1CBFA46928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B7B67-4A6E-4E4B-8A8C-0C1CBFA46928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B7B67-4A6E-4E4B-8A8C-0C1CBFA46928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B7B67-4A6E-4E4B-8A8C-0C1CBFA46928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B7B67-4A6E-4E4B-8A8C-0C1CBFA46928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FA85-A971-4596-AB07-3145CDD1394C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E48E-695D-44BA-8D6E-A1F7BA5DE35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FA85-A971-4596-AB07-3145CDD1394C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E48E-695D-44BA-8D6E-A1F7BA5DE35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FA85-A971-4596-AB07-3145CDD1394C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E48E-695D-44BA-8D6E-A1F7BA5DE35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FA85-A971-4596-AB07-3145CDD1394C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E48E-695D-44BA-8D6E-A1F7BA5DE35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FA85-A971-4596-AB07-3145CDD1394C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E48E-695D-44BA-8D6E-A1F7BA5DE35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FA85-A971-4596-AB07-3145CDD1394C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E48E-695D-44BA-8D6E-A1F7BA5DE35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FA85-A971-4596-AB07-3145CDD1394C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E48E-695D-44BA-8D6E-A1F7BA5DE35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FA85-A971-4596-AB07-3145CDD1394C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E48E-695D-44BA-8D6E-A1F7BA5DE35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FA85-A971-4596-AB07-3145CDD1394C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E48E-695D-44BA-8D6E-A1F7BA5DE35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FA85-A971-4596-AB07-3145CDD1394C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E48E-695D-44BA-8D6E-A1F7BA5DE35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FA85-A971-4596-AB07-3145CDD1394C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E48E-695D-44BA-8D6E-A1F7BA5DE35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6FA85-A971-4596-AB07-3145CDD1394C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FE48E-695D-44BA-8D6E-A1F7BA5DE35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Wypełnianie przykazań moją drogą do świętości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Dziś jest 17.03.2014 r.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 wakacji pozostało : 102 dni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827584" y="5805264"/>
            <a:ext cx="160011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Fot. 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wajan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 kogo dziś ludzie biorą przykład?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l-PL" b="0" dirty="0" smtClean="0">
                <a:latin typeface="Times New Roman" pitchFamily="18" charset="0"/>
                <a:cs typeface="Times New Roman" pitchFamily="18" charset="0"/>
              </a:rPr>
              <a:t>Justin </a:t>
            </a:r>
            <a:r>
              <a:rPr lang="pl-PL" b="0" dirty="0" err="1" smtClean="0">
                <a:latin typeface="Times New Roman" pitchFamily="18" charset="0"/>
                <a:cs typeface="Times New Roman" pitchFamily="18" charset="0"/>
              </a:rPr>
              <a:t>Bieber</a:t>
            </a:r>
            <a:endParaRPr lang="pl-PL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Symbol zastępczy zawartości 6" descr="Believe_Tour_6,_2012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981301" y="2174875"/>
            <a:ext cx="2991986" cy="3951288"/>
          </a:xfrm>
        </p:spPr>
      </p:pic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l-PL" b="0" dirty="0" err="1" smtClean="0">
                <a:latin typeface="Times New Roman" pitchFamily="18" charset="0"/>
                <a:cs typeface="Times New Roman" pitchFamily="18" charset="0"/>
              </a:rPr>
              <a:t>Cristiano</a:t>
            </a:r>
            <a:r>
              <a:rPr lang="pl-PL" b="0" dirty="0" smtClean="0">
                <a:latin typeface="Times New Roman" pitchFamily="18" charset="0"/>
                <a:cs typeface="Times New Roman" pitchFamily="18" charset="0"/>
              </a:rPr>
              <a:t> Ronaldo</a:t>
            </a:r>
            <a:endParaRPr lang="pl-PL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Symbol zastępczy zawartości 7" descr="Cristiano_Ronaldo_-_Croatia_vs._Portugal,_10th_June_2013.jpg"/>
          <p:cNvPicPr>
            <a:picLocks noGrp="1" noChangeAspect="1"/>
          </p:cNvPicPr>
          <p:nvPr>
            <p:ph sz="quarter" idx="4"/>
          </p:nvPr>
        </p:nvPicPr>
        <p:blipFill>
          <a:blip r:embed="rId4" cstate="print"/>
          <a:stretch>
            <a:fillRect/>
          </a:stretch>
        </p:blipFill>
        <p:spPr>
          <a:xfrm>
            <a:off x="5278022" y="2174875"/>
            <a:ext cx="2775780" cy="39512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Dlaczego niektórzy ich naśladują?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Bo są sławni i popularni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mają takie same marzenia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Chcą być równie bogaci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Chcą się przypodobać ludziom których lubią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Dzięki sławie chcą poznawać nowych ludzi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Chcą by im zazdrościli</a:t>
            </a:r>
          </a:p>
          <a:p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Bo chcą być tacy jak oni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Zazdroszczą im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Bo się uczą od nich grać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Chcą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osiągnąć więcej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Mają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takie samo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hobby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Bo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ich podziwiają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Prawdziwi Bohaterowie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7" name="Symbol zastępczy zawartości 6" descr="Fotolia_50409885_X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771778" y="2174875"/>
            <a:ext cx="3411031" cy="3951288"/>
          </a:xfrm>
        </p:spPr>
      </p:pic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9" name="Symbol zastępczy zawartości 8" descr="Fotolia_21761879_XS.jpg"/>
          <p:cNvPicPr>
            <a:picLocks noGrp="1" noChangeAspect="1"/>
          </p:cNvPicPr>
          <p:nvPr>
            <p:ph sz="quarter" idx="4"/>
          </p:nvPr>
        </p:nvPicPr>
        <p:blipFill>
          <a:blip r:embed="rId4" cstate="print"/>
          <a:stretch>
            <a:fillRect/>
          </a:stretch>
        </p:blipFill>
        <p:spPr>
          <a:xfrm>
            <a:off x="5347263" y="2174875"/>
            <a:ext cx="2637298" cy="3951288"/>
          </a:xfrm>
        </p:spPr>
      </p:pic>
      <p:sp>
        <p:nvSpPr>
          <p:cNvPr id="8" name="Prostokąt 7"/>
          <p:cNvSpPr/>
          <p:nvPr/>
        </p:nvSpPr>
        <p:spPr>
          <a:xfrm>
            <a:off x="971600" y="6093296"/>
            <a:ext cx="19944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Fot. 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carlacastagno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5796136" y="6237312"/>
            <a:ext cx="18485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Fot. © Tupungato –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Notatka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Jestem powołany do świętości, czyli do udziału w życiu samego Boga. Bóg dając mi przykazania nie ogranicza mojej wolności, ale ukazuje mi wybór postępowania i drogę, na której mogę zrealizować swoje podobieństwo do Niego. Na pomoc mojej słabości posyła Ducha Świętego, aby ubogacał mnie swoimi darami.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166</Words>
  <Application>Microsoft Office PowerPoint</Application>
  <PresentationFormat>Pokaz na ekranie (4:3)</PresentationFormat>
  <Paragraphs>30</Paragraphs>
  <Slides>5</Slides>
  <Notes>5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Wypełnianie przykazań moją drogą do świętości</vt:lpstr>
      <vt:lpstr>Z kogo dziś ludzie biorą przykład?</vt:lpstr>
      <vt:lpstr>Dlaczego niektórzy ich naśladują?</vt:lpstr>
      <vt:lpstr>Prawdziwi Bohaterowie</vt:lpstr>
      <vt:lpstr>Notatka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Wypełnianie przykazań moją drogą do świętości</dc:title>
  <dc:creator>Mirco</dc:creator>
  <cp:lastModifiedBy>Mirco</cp:lastModifiedBy>
  <cp:revision>4</cp:revision>
  <dcterms:created xsi:type="dcterms:W3CDTF">2014-03-17T09:03:54Z</dcterms:created>
  <dcterms:modified xsi:type="dcterms:W3CDTF">2014-03-22T21:46:13Z</dcterms:modified>
</cp:coreProperties>
</file>