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7" r:id="rId3"/>
    <p:sldId id="257" r:id="rId4"/>
    <p:sldId id="258" r:id="rId5"/>
    <p:sldId id="260" r:id="rId6"/>
    <p:sldId id="259" r:id="rId7"/>
    <p:sldId id="268" r:id="rId8"/>
    <p:sldId id="269" r:id="rId9"/>
    <p:sldId id="261" r:id="rId10"/>
    <p:sldId id="263" r:id="rId11"/>
    <p:sldId id="264" r:id="rId12"/>
    <p:sldId id="266" r:id="rId13"/>
    <p:sldId id="265" r:id="rId14"/>
  </p:sldIdLst>
  <p:sldSz cx="9144000" cy="6858000" type="screen4x3"/>
  <p:notesSz cx="6884988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C35ECB39-E9EB-49DF-85EE-50FE838D8415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F3E2078E-8A7C-466D-A2AD-C302021CB23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03E8D-AC6B-41F5-98BF-9F021ABC675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2078E-8A7C-466D-A2AD-C302021CB237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EF27-3579-477E-BC40-6D739FB214BC}" type="datetimeFigureOut">
              <a:rPr lang="pl-PL" smtClean="0"/>
              <a:pPr/>
              <a:t>2013-10-17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A131-C20F-462F-AAF3-609BD8FC0F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ilm\Jak%20By&#322;o%20Na%20Pocz&#261;tku%201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npossumus.pl/ps/Rdz/1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onpossumus.pl/ps/Rdz/2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techizm.opoka.org.pl/rkkkI-2-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Módlmy się, dziękując Bogu za stworzony świat.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Psalm 115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Nie nam, Panie, nie nam,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lecz Twemu imieniu daj chwałę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 Twoją łaskawość i wierność!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Czemu mają mówić poganie: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"A gdzież jest ich Bóg?"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Nasz Bóg jest w niebie;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czyni wszystko, co zechce.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Ich bożki to srebro i złoto,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robota rąk ludzkich.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Mają usta, ale nie mówią;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oczy mają, ale nie widzą.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Mają uszy, ale nie słyszą;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nozdrza mają, ale nie czują zapachu.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Mają ręce, lecz nie dotykają;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nogi mają, ale nie chodzą;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gardłem swoim nie wydają głosu.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Do nich są podobni ci, którzy je robią,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każdy, który im ufa.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Dom Izraela pokłada ufność w Panu,</a:t>
            </a:r>
          </a:p>
          <a:p>
            <a:pPr>
              <a:buNone/>
            </a:pPr>
            <a:endParaRPr lang="pl-PL" sz="1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24428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ich pomocą i tarczą.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Dom Aarona pokłada ufność w Panu,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ich pomocą i tarczą.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Bojący się Pana, pokładają ufność w Panu,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ich pomocą i tarczą.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Pan o nas pamięta: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niech nam błogosławi;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niech błogosławi domowi Izraela,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niech błogosławi domowi Aarona;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niech błogosławi bojącym się Pana,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zarówno małym jak i wielkim!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Niech Pan was rozmnoży,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i synów waszych!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Błogosławieni jesteście przez Pana,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 stworzył niebo i ziemię.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Niebo jest niebem Pana,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synom zaś ludzkim dał ziemię.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To nie umarli chwalą Pana,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nikt z tych, którzy zstępują do </a:t>
            </a:r>
            <a:r>
              <a:rPr lang="pl-PL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Szeolu</a:t>
            </a: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lecz my błogosławimy Pana</a:t>
            </a:r>
          </a:p>
          <a:p>
            <a:pPr>
              <a:buNone/>
            </a:pPr>
            <a:r>
              <a:rPr lang="pl-PL" sz="1400" dirty="0" smtClean="0">
                <a:solidFill>
                  <a:srgbClr val="FF0000"/>
                </a:solidFill>
              </a:rPr>
              <a:t>odtąd i aż na wieki. </a:t>
            </a:r>
          </a:p>
          <a:p>
            <a:endParaRPr lang="pl-PL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czym więc uczy nas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Biblia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 idzie się do nieba</a:t>
            </a:r>
            <a:endParaRPr lang="pl-PL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Nauki szczegółowe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 „idzie”</a:t>
            </a: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 (funkcjonuje) </a:t>
            </a:r>
            <a:r>
              <a:rPr lang="pl-PL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niebo</a:t>
            </a: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 (świat)</a:t>
            </a:r>
            <a:endParaRPr lang="pl-PL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Wnioski z opisów biblijnych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stwarza świat z niczego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Stwarza przez swoje słowo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Stwarzając kieruje się określoną logiką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jest wszechmocny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Stworzony świat jest dobry, a człowiek „bardzo dobry”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świecie panuje harmonia i porządek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poddaje człowiekowi świat i błogosławi aby zaludnić ziemię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Dzień siódmy jest dla odpoczynku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Drugiego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stwarza świat z niczego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„lepi człowieka”. Kształtuje zupełnie swobodnie, jak garncarz obrabia glinę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„tchnienie życia” – człowiek stworzony jest inaczej niż reszta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Człowiek od początku wezwany jest do pracy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Człowiek jest istotą społeczną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Kobieta jest „z mężczyzny wzięta” – są sobie równi 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godności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 dzisiejszej katechezie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Wiem</a:t>
            </a:r>
          </a:p>
          <a:p>
            <a:pPr lvl="0" algn="just"/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Ile opisów stworzenia świata zawiera Pismo św.?</a:t>
            </a:r>
          </a:p>
          <a:p>
            <a:pPr lvl="0" algn="just"/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 różni biblijne opisy stworzenia świata?</a:t>
            </a:r>
          </a:p>
          <a:p>
            <a:pPr lvl="0" algn="just"/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 czym należy pamiętać interpretując te opisy?</a:t>
            </a:r>
          </a:p>
          <a:p>
            <a:pPr lvl="0" algn="just"/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Jakie wnioski teologiczne wynikają z tych opisów?</a:t>
            </a:r>
          </a:p>
          <a:p>
            <a:pPr algn="just"/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l-PL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Potrafię wytłumaczyć, dlaczego w Biblii nie znajdują się współczesne teorie dotyczące początku świata, a naukowcy nie zajmują się analizą biblijnych opisów stworzenia świata.</a:t>
            </a:r>
          </a:p>
          <a:p>
            <a:pPr algn="just"/>
            <a:endParaRPr lang="pl-PL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Modlitwa końcowa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Alleluja.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Chwalcie Boga w Jego świątyni,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chwalcie Go na wyniosłym Jego nieboskłonie!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Chwalcie Go za potężne Jego czyny,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chwalcie Go za wielką Jego potęgę!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Chwalcie Go dźwiękiem rogu,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chwalcie Go na harfie i cytrze!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Chwalcie Go bębnem i tańcem,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chwalcie Go na strunach i flecie!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Chwalcie Go na cymbałach dźwięcznych,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chwalcie Go na cymbałach brzęczących: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Wszystko, co żyje, niech chwali Pana!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Alleluja. 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516216" y="3632646"/>
            <a:ext cx="24193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stworzył ziemię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II LŚ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20.09.2013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280 dni.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3568" y="6093296"/>
            <a:ext cx="13676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Fot. Tła © </a:t>
            </a:r>
            <a:r>
              <a:rPr lang="pl-PL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Biblia mówi o stworzeniu świata?</a:t>
            </a:r>
            <a:endParaRPr lang="pl-PL" dirty="0"/>
          </a:p>
        </p:txBody>
      </p:sp>
      <p:pic>
        <p:nvPicPr>
          <p:cNvPr id="4" name="Symbol zastępczy zawartości 3" descr="stworzenie Michał Anioł.jpg">
            <a:hlinkClick r:id="rId3" action="ppaction://program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46934" y="1643856"/>
            <a:ext cx="6650132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1403648" y="6165304"/>
            <a:ext cx="1765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creedline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Pismo św. zawiera dwa opisy stworzenia świata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536504" cy="525658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Rdz 1,1-27</a:t>
            </a:r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Na początku Bóg stworzył niebo i ziemię. 2. Ziemia zaś była bezładem i pustkowiem: 2. ciemność była nad powierzchnią bezmiaru wód, a Duch Boży unosił się nad wodami. 3. Wtedy Bóg rzekł: Niechaj się stanie światłość! I stała się światłość. 4. Bóg widząc, że światłość jest dobra, oddzielił ją od ciemności. 5. I nazwał Bóg światłość dniem, a ciemność nazwał nocą. I tak upłynął wieczór i poranek - dzień pierwszy. 6. A potem Bóg rzekł: Niechaj powstanie sklepienie w środku wód i niechaj ono oddzieli jedne wody od drugich! 7. Uczyniwszy to sklepienie, Bóg oddzielił wody pod sklepieniem od wód ponad sklepieniem; a gdy tak się stało, 8. Bóg nazwał to sklepienie niebem. I tak upłynął wieczór i poranek - dzień drugi. 9. A potem Bóg rzekł: Niechaj zbiorą się wody spod nieba w jedno miejsce i niech się ukaże powierzchnia sucha! A gdy tak się stało, 10. Bóg nazwał tę suchą powierzchnię ziemią, a zbiorowisko wód nazwał morzem. Bóg widząc, że były dobre, 11. rzekł: Niechaj ziemia wyda rośliny zielone: trawy dające nasiona, drzewa owocowe rodzące na ziemi według swego gatunku owoce, w których są nasiona. I stało się tak. 12. Ziemia wydała rośliny zielone: trawę dającą nasienie według swego gatunku i drzewa rodzące owoce, w których było nasienie według ich gatunków. A Bóg widział, że były dobre. 13. I tak upłynął wieczór i poranek - dzień trzeci. 14. A potem Bóg rzekł: Niechaj powstaną ciała niebieskie, świecące na sklepieniu nieba, aby oddzielały dzień od nocy, aby wyznaczały pory roku, dni i lata; 15. aby były ciałami jaśniejącymi na sklepieniu nieba i aby świeciły nad ziemią. I stało się tak. 16. Bóg uczynił dwa duże ciała jaśniejące: większe, aby rządziło dniem, i mniejsze, aby rządziło nocą, oraz gwiazdy.17. I umieścił je Bóg na sklepieniu nieba, aby świeciły nad ziemią; 18. aby rządziły dniem i nocą i oddzielały światłość od ciemności. A widział Bóg, że były dobre. 19. I tak upłynął wieczór i poranek - dzień czwarty. 20. Potem Bóg rzekł: Niechaj się zaroją wody od roju istot żywych, a ptactwo niechaj lata nad ziemią, pod sklepieniem nieba! 21. Tak stworzył Bóg wielkie potwory morskie i wszelkiego rodzaju pływające istoty żywe, którymi zaroiły się wody, oraz wszelkie ptactwo skrzydlate różnego rodzaju. Bóg widząc, że były dobre, 22. pobłogosławił je tymi słowami: Bądźcie płodne i mnóżcie się, abyście zapełniały wody morskie, a ptactwo niechaj się rozmnaża na ziemi. 23. I tak upłynął wieczór i poranek - dzień piąty. 24. Potem Bóg rzekł: Niechaj ziemia wyda istoty żywe różnego rodzaju: bydło, zwierzęta pełzające i dzikie zwierzęta według ich rodzajów! I stało się tak.25. Bóg uczynił różne rodzaje dzikich zwierząt, bydła i wszelkich zwierząt pełzających po ziemi. I widział Bóg, że były dobre. 26. A wreszcie rzekł Bóg: Uczyńmy człowieka a Nasz obraz, podobnego Nam. Niech panuje nad rybami morskimi, nad ptactwem powietrznym, nad bydłem, nad ziemią i nad wszystkimi zwierzętami pełzającymi po ziemi! 27. Stworzył więc Bóg człowieka na swój obraz, na obraz Boży go stworzył: </a:t>
            </a:r>
            <a:r>
              <a:rPr lang="pl-PL" sz="3200" dirty="0" err="1" smtClean="0">
                <a:latin typeface="Times New Roman" pitchFamily="18" charset="0"/>
                <a:cs typeface="Times New Roman" pitchFamily="18" charset="0"/>
              </a:rPr>
              <a:t>stworzył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mężczyznę i niewiastę. 28. Po czym Bóg im błogosławił, mówiąc do nich: Bądźcie płodni i rozmnażajcie się, abyście zaludnili ziemię i uczynili ją sobie poddaną; abyście panowali nad rybami morskimi, nad ptactwem powietrznym i nad wszystkimi zwierzętami pełzającymi po ziemi.29. I rzekł Bóg: Oto wam daję wszelką roślinę przynoszącą ziarno po całej ziemi i wszelkie drzewo, którego owoc ma w sobie nasienie: dla was będą one pokarmem. 30. A dla wszelkiego zwierzęcia polnego i dla wszelkiego ptactwa w powietrzu, i dla wszystkiego, co się porusza po ziemi i ma w sobie pierwiastek życia, będzie pokarmem wszelka trawa zielona. I stało się tak. 31. A Bóg widział, że wszystko, co uczynił, było bardzo dobre. I tak upłynął wieczór i poranek - dzień szósty. </a:t>
            </a:r>
          </a:p>
          <a:p>
            <a:pPr marL="514350" indent="-514350" algn="just">
              <a:buNone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Rdz 2,1-3</a:t>
            </a:r>
          </a:p>
          <a:p>
            <a:pPr algn="just"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1. W ten sposób zostały ukończone niebo i ziemia oraz wszystkie jej zastępy [stworzeń]. 2. A gdy Bóg ukończył w dniu szóstym swe dzieło, nad którym pracował, odpoczął dnia siódmego po całym swym trudzie, jaki podjął. 3. Wtedy Bóg pobłogosławił ów siódmy dzień i uczynił go świętym; w tym bowiem dniu odpoczął po całej swej pracy, którą wykonał stwarzając.</a:t>
            </a:r>
          </a:p>
          <a:p>
            <a:pPr algn="just">
              <a:buNone/>
            </a:pP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16288" cy="47853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9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Rdz 2,4-25</a:t>
            </a:r>
            <a:endParaRPr lang="pl-PL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4. Oto są dzieje początków po stworzeniu nieba i ziemi. Gdy Pan Bóg uczynił ziemię i niebo, 5. nie było jeszcze żadnego krzewu polnego na ziemi ani żadna trawa polna jeszcze nie wzeszła - bo Pan Bóg nie zsyłał deszczu na ziemię i nie było człowieka, który by uprawiał ziemię 6. i rów kopał w ziemi, aby w ten sposób nawadniać całą powierzchnię gleby - 7. wtedy to Pan Bóg ulepił człowieka z prochu ziemi i tchnął w jego nozdrza tchnienie życia, wskutek czego stał się człowiek istotą żywą. 8. A zasadziwszy ogród w Eden na wschodzie, Pan Bóg umieścił tam człowieka, którego ulepił. 9. Na rozkaz Pana Boga wyrosły z gleby wszelkie drzewa miłe z wyglądu i smaczny owoc rodzące oraz drzewo życia w środku tego ogrodu i drzewo poznania dobra i zła. 10. Z Edenu zaś wypływała rzeka, aby nawadniać ów ogród, i stamtąd się rozdzielała, dając początek czterem rzekom. 11. Nazwa  pierwszej - </a:t>
            </a:r>
            <a:r>
              <a:rPr lang="pl-PL" sz="900" dirty="0" err="1" smtClean="0">
                <a:latin typeface="Times New Roman" pitchFamily="18" charset="0"/>
                <a:cs typeface="Times New Roman" pitchFamily="18" charset="0"/>
              </a:rPr>
              <a:t>Piszon</a:t>
            </a:r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; jest to ta, która okrąża cały kraj </a:t>
            </a:r>
            <a:r>
              <a:rPr lang="pl-PL" sz="900" dirty="0" err="1" smtClean="0">
                <a:latin typeface="Times New Roman" pitchFamily="18" charset="0"/>
                <a:cs typeface="Times New Roman" pitchFamily="18" charset="0"/>
              </a:rPr>
              <a:t>Chawila</a:t>
            </a:r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, gdzie się znajduje złoto. 12. A złoto owej krainy jest znakomite; tam jest także wonna żywica i kamień czerwony. 13. Nazwa drugiej rzeki - </a:t>
            </a:r>
            <a:r>
              <a:rPr lang="pl-PL" sz="900" dirty="0" err="1" smtClean="0">
                <a:latin typeface="Times New Roman" pitchFamily="18" charset="0"/>
                <a:cs typeface="Times New Roman" pitchFamily="18" charset="0"/>
              </a:rPr>
              <a:t>Gichon</a:t>
            </a:r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; okrąża ona cały kraj – Kusz. 14. Nazwa rzeki trzeciej - </a:t>
            </a:r>
            <a:r>
              <a:rPr lang="pl-PL" sz="900" dirty="0" err="1" smtClean="0">
                <a:latin typeface="Times New Roman" pitchFamily="18" charset="0"/>
                <a:cs typeface="Times New Roman" pitchFamily="18" charset="0"/>
              </a:rPr>
              <a:t>Chiddekel</a:t>
            </a:r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; płynie ona na wschód od </a:t>
            </a:r>
            <a:r>
              <a:rPr lang="pl-PL" sz="900" dirty="0" err="1" smtClean="0">
                <a:latin typeface="Times New Roman" pitchFamily="18" charset="0"/>
                <a:cs typeface="Times New Roman" pitchFamily="18" charset="0"/>
              </a:rPr>
              <a:t>Aszszuru</a:t>
            </a:r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. Rzeka czwarta - to </a:t>
            </a:r>
            <a:r>
              <a:rPr lang="pl-PL" sz="900" dirty="0" err="1" smtClean="0">
                <a:latin typeface="Times New Roman" pitchFamily="18" charset="0"/>
                <a:cs typeface="Times New Roman" pitchFamily="18" charset="0"/>
              </a:rPr>
              <a:t>Perat</a:t>
            </a:r>
            <a:r>
              <a:rPr lang="pl-PL" sz="900" dirty="0" smtClean="0">
                <a:latin typeface="Times New Roman" pitchFamily="18" charset="0"/>
                <a:cs typeface="Times New Roman" pitchFamily="18" charset="0"/>
              </a:rPr>
              <a:t>. 15. Pan Bóg wziął zatem człowieka i umieścił go w ogrodzie Eden, aby uprawiał go i doglądał. 16. A przy tym Pan Bóg dał człowiekowi taki rozkaz: Z wszelkiego drzewa tego ogrodu możesz spożywać według upodobania; 17. ale z drzewa poznania dobra i zła nie wolno ci jeść, bo gdy z niego spożyjesz, niechybnie umrzesz. 18. Potem Pan Bóg rzekł: Nie jest dobrze, żeby mężczyzna był sam; uczynię mu zatem odpowiednią dla niego pomoc. 19. Ulepiwszy z gleby wszelkie zwierzęta lądowe i wszelkie ptaki powietrzne, Pan Bóg przyprowadził je do mężczyzny, aby przekonać się, jaką on da im nazwę. Każde jednak zwierzę, które określił mężczyzna, otrzymało nazwę istota żywa. 20. I tak mężczyzna dał nazwy wszelkiemu bydłu, ptakom powietrznym i wszelkiemu zwierzęciu polnemu, ale nie znalazła się pomoc odpowiednia dla mężczyzny. 21. Wtedy to Pan sprawił, że mężczyzna pogrążył się w głębokim śnie, i gdy spał, wyjął jedno z jego żeber, a miejsce to zapełnił ciałem. 22. Po czym Pan Bóg z żebra, które wyjął z mężczyzny, zbudował niewiastę. A gdy ją przyprowadził do mężczyzny, 23. mężczyzna powiedział: Ta dopiero jest kością z moich kości i ciałem z mego ciała! Ta będzie się zwała niewiastą, bo ta z mężczyzny została wzięta. 24. Dlatego to mężczyzna opuszcza ojca swego i matkę swoją i łączy się ze swą żoną tak ściśle, że stają się jednym ciałem. 25. Chociaż mężczyzna i jego żona byli nadzy, nie odczuwali wobec siebie wstydu.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Spróbujmy porównać opisy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Pierwszy opis:</a:t>
            </a:r>
          </a:p>
          <a:p>
            <a:pPr marL="400050" indent="-400050">
              <a:buAutoNum type="romanUcPeriod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Kolejność stwarzania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II. Sposób stwarzania: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III. Zakończenie dzieła: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………………………………………</a:t>
            </a: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Drugi opis:</a:t>
            </a:r>
          </a:p>
          <a:p>
            <a:pPr marL="400050" indent="-400050">
              <a:buAutoNum type="romanUcPeriod"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Kolejność stwarzania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II. Sposób stwarzania: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</a:p>
          <a:p>
            <a:pPr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III. Zakończenie dzieła: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………………………………………</a:t>
            </a: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Różnice w opisach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Pierwszy opis:</a:t>
            </a:r>
          </a:p>
          <a:p>
            <a:pPr marL="400050" indent="-400050">
              <a:buAutoNum type="romanUcPeriod"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Kolejność stwarzania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7 dni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1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Światło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4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słońce, księżyc gwiazdy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2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Firmament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5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ryby i ptaki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3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ląd, morze i rośliny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6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zwierzęta lądowe, człowiek</a:t>
            </a:r>
          </a:p>
          <a:p>
            <a:pPr>
              <a:buNone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II. Sposób stwarzania: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III. Zakończenie dzieła: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Drugi opis:</a:t>
            </a:r>
          </a:p>
          <a:p>
            <a:pPr marL="400050" indent="-400050">
              <a:buAutoNum type="romanUcPeriod"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Kolejność stwarzania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Brak podziału na dni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Niebo i ziemia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Człowiek (mężczyzna)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Drzewa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Zwierzęta lądowe i ptaki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Człowiek (kobieta)</a:t>
            </a:r>
          </a:p>
          <a:p>
            <a:pPr marL="400050" indent="-400050">
              <a:buNone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II. Sposób stwarzania: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III. Zakończenie dzieła: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</a:t>
            </a: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Różnice w opisach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Pierwszy opis:</a:t>
            </a:r>
          </a:p>
          <a:p>
            <a:pPr marL="400050" indent="-400050">
              <a:buAutoNum type="romanUcPeriod"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Kolejność stwarzania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7 dni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1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Światło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4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słońce, księżyc gwiazdy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2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Firmament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5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ryby i ptaki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3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ląd, morze i rośliny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6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zwierzęta lądowe, człowiek</a:t>
            </a:r>
          </a:p>
          <a:p>
            <a:pPr>
              <a:buNone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II. Sposób stwarzania: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„Bóg rzekł…”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. Zakończenie dzieła: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Drugi opis:</a:t>
            </a:r>
          </a:p>
          <a:p>
            <a:pPr marL="400050" indent="-400050">
              <a:buAutoNum type="romanUcPeriod"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Kolejność stwarzania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Brak podziału na dni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Niebo i ziemia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Człowiek (mężczyzna)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Drzewa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Zwierzęta lądowe i ptaki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Człowiek (kobieta)</a:t>
            </a:r>
          </a:p>
          <a:p>
            <a:pPr marL="400050" indent="-400050">
              <a:buNone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II. Sposób stwarzania: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„Bóg ulepił…”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. Zakończenie dzieła: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………………………………………</a:t>
            </a: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Różnice w opisach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Pierwszy opis:</a:t>
            </a:r>
          </a:p>
          <a:p>
            <a:pPr marL="400050" indent="-400050">
              <a:buAutoNum type="romanUcPeriod"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Kolejność stwarzania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7 dni</a:t>
            </a:r>
          </a:p>
          <a:p>
            <a:pPr algn="just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1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Światło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4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słońce, księżyc gwiazdy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2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Firmament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5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ryby i ptaki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3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ląd, morze i rośliny –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Dzień 6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 zwierzęta lądowe, człowiek</a:t>
            </a:r>
          </a:p>
          <a:p>
            <a:pPr>
              <a:buNone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II. Sposób stwarzania: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„Bóg rzekł…”</a:t>
            </a:r>
          </a:p>
          <a:p>
            <a:pPr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III. Zakończenie dzieła:</a:t>
            </a:r>
          </a:p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Odpoczynek w dniu siódmym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Drugi opis:</a:t>
            </a:r>
          </a:p>
          <a:p>
            <a:pPr marL="400050" indent="-400050">
              <a:buAutoNum type="romanUcPeriod"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Kolejność stwarzania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00050" indent="-400050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Brak podziału na dni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Niebo i ziemia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Człowiek (mężczyzna)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Drzewa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Zwierzęta lądowe i ptaki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Człowiek (kobieta)</a:t>
            </a:r>
          </a:p>
          <a:p>
            <a:pPr marL="400050" indent="-400050">
              <a:buNone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II. Sposób stwarzania: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„Bóg ulepił…”</a:t>
            </a:r>
          </a:p>
          <a:p>
            <a:pPr marL="400050" indent="-400050">
              <a:buNone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III. Zakończenie dzieła:</a:t>
            </a:r>
          </a:p>
          <a:p>
            <a:pPr marL="400050" indent="-400050"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Ludzie nie odczuwali wstydu</a:t>
            </a: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None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w takim razie rozumieć Biblijną naukę o stworzeniu świata?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4"/>
              </a:rPr>
              <a:t>KKK 282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Katecheza o stworzeniu ma pierwszorzędne znaczenie. Odnosi się do samych podstaw życia ludzkiego i chrześcijańskiego, ponieważ precyzuje odpowiedź wiary chrześcijańskiej na podstawowe pytania, jakie stawiali sobie ludzie wszystkich czasów: "Skąd pochodzimy?", "Dokąd idziemy?", "Jaki jest nasz początek?", "Jaki jest nasz cel?", "Skąd pochodzi i dokąd zmierza wszystko, co istnieje?" Dwa pytania: pytanie o początek i pytanie o cel, są nierozdzielne. Obydwa decydują o sensie i ukierunkowaniu naszego życia i naszego działania.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283 Zagadnienie początków świata i człowieka jest przedmiotem licznych poszukiwań naukowych, które wspaniale wzbogaciły naszą wiedzę o wieku i wymiarach wszechświata, o powstawaniu form żywych, o pojawieniu się człowieka. Odkrycia te skłaniają nas do coraz głębszego podziwu dla wielkości Stwórcy, do dziękczynienia za wszystkie Jego dzieła oraz za rozum i mądrość, jakich udziela On uczonym i badaczom. Mogą oni powiedzieć za Salomonem: "On mi dał bezbłędną znajomość rzeczy: poznać budowę świata i siły żywiołów... pouczyła mnie bowiem Mądrość – sprawczyni wszystkiego"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Mdr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7, 17-21).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284 Na wielkie zainteresowanie tymi poszukiwaniami szczególnie silny wpływ wywierają zagadnienia dotyczące innego porządku, który przekracza zakres nauk przyrodniczych. Ważne jest nie tyle poznanie, kiedy i w jaki sposób wyłonił się kosmos, kiedy pojawił się w nim człowiek, co raczej odkrycie, jaki jest sens tego początku: czy rządzi nim przypadek, ślepe przeznaczenie, anonimowa konieczność czy też transcendentny, rozumny i dobry Byt, nazywany Bogiem. A jeżeli świat wywodzi się z mądrości i dobroci Bożej, to dlaczego istnieje zło? Skąd pochodzi? Kto jest za nie odpowiedzialny? Czy można się od niego wyzwolić?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2656</Words>
  <Application>Microsoft Office PowerPoint</Application>
  <PresentationFormat>Pokaz na ekranie (4:3)</PresentationFormat>
  <Paragraphs>225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Módlmy się, dziękując Bogu za stworzony świat.</vt:lpstr>
      <vt:lpstr>Bóg stworzył ziemię</vt:lpstr>
      <vt:lpstr>Co Biblia mówi o stworzeniu świata?</vt:lpstr>
      <vt:lpstr>Pismo św. zawiera dwa opisy stworzenia świata</vt:lpstr>
      <vt:lpstr>Spróbujmy porównać opisy</vt:lpstr>
      <vt:lpstr>Różnice w opisach</vt:lpstr>
      <vt:lpstr>Różnice w opisach</vt:lpstr>
      <vt:lpstr>Różnice w opisach</vt:lpstr>
      <vt:lpstr>Jak w takim razie rozumieć Biblijną naukę o stworzeniu świata?</vt:lpstr>
      <vt:lpstr>O czym więc uczy nas</vt:lpstr>
      <vt:lpstr>Wnioski z opisów biblijnych</vt:lpstr>
      <vt:lpstr>Po dzisiejszej katechezie</vt:lpstr>
      <vt:lpstr>Modlitwa końcowa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Biblijne przekazy o stworzeniu świata</dc:title>
  <dc:creator>Mirco</dc:creator>
  <cp:lastModifiedBy>Mirco</cp:lastModifiedBy>
  <cp:revision>62</cp:revision>
  <dcterms:created xsi:type="dcterms:W3CDTF">2010-09-05T15:11:12Z</dcterms:created>
  <dcterms:modified xsi:type="dcterms:W3CDTF">2013-10-17T09:15:15Z</dcterms:modified>
</cp:coreProperties>
</file>