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61" r:id="rId6"/>
    <p:sldId id="258" r:id="rId7"/>
    <p:sldId id="265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1AAF-A750-4CD7-8BE8-309DA47994C7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C2CC-A12B-47D4-9977-EA69E63C733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EC2CC-A12B-47D4-9977-EA69E63C7334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A7D82-5B82-4E6F-9FD0-4284E3E9F9CD}" type="datetimeFigureOut">
              <a:rPr lang="pl-PL" smtClean="0"/>
              <a:pPr/>
              <a:t>2013-10-08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EDF2-C3BB-4C47-BBCD-AEC402D88E0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nio&#322;y2.m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G:\Film\Dotyk%20aniola%20-%20odcinek%2001.av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nio&#322;1.m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file:///D:\Materia&#322;y%20wideo\Anio&#322;%20ostrzega%20J&#243;zefa.wmv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daje nam pomocną dłoń - aniołowie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Klasa V SP</a:t>
            </a:r>
          </a:p>
          <a:p>
            <a:r>
              <a:rPr lang="pl-PL" dirty="0" smtClean="0"/>
              <a:t>Dziś jest 16.09.2013</a:t>
            </a:r>
          </a:p>
          <a:p>
            <a:r>
              <a:rPr lang="pl-PL" dirty="0" smtClean="0"/>
              <a:t>Do wakacji </a:t>
            </a:r>
            <a:r>
              <a:rPr lang="pl-PL" smtClean="0"/>
              <a:t>pozostało </a:t>
            </a:r>
            <a:r>
              <a:rPr lang="pl-PL" smtClean="0"/>
              <a:t>284 </a:t>
            </a:r>
            <a:r>
              <a:rPr lang="pl-PL" dirty="0" smtClean="0"/>
              <a:t>dni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528" y="6165304"/>
            <a:ext cx="19976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Stefan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Körber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Pismo św. 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Aniołach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Anioł Pasterzom zwiastuje narodzenie Pana Jezusa – scena z Filmu Jezus)</a:t>
            </a:r>
            <a:endParaRPr lang="pl-PL" sz="1700" dirty="0"/>
          </a:p>
        </p:txBody>
      </p:sp>
      <p:pic>
        <p:nvPicPr>
          <p:cNvPr id="4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KKK 350 Aniołowie są stworzeniami duchowymi, które nieustannie wielbią Boga i służą Jego zbawczym zamysłom wobec innych stworzeń: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KKK 330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Jako stworzenia czysto duchowe aniołowie posiadają rozum i wolę: są stworzeniami osobowymi i nieśmiertelnymi (Por.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Łk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20, 36.). przewyższają doskonałością wszystkie stworzenia widzialne.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Ćwiczenie: przyglądaj się przez minutę na zdjęcie…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5146294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 teraz wymień jak najwięcej szczegółów, które zapamiętałeś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pl-PL" sz="30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pl-PL" sz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Porównaj teraz odpowiedź ze zdjęciem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5146294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Są wśród nas, choć ich 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widzimy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Fragment Filmu „Dotyk Anioła”. Odc. 1, od 01.00 do 09.00 minuty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Anielskie zadania…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Podręcznik, str. 16-17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zawartości 7" descr="Fotolia_52314225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35477"/>
            <a:ext cx="4040188" cy="283008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Karta pracy, str. 6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56053276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  <p:sp>
        <p:nvSpPr>
          <p:cNvPr id="9" name="Prostokąt 8"/>
          <p:cNvSpPr/>
          <p:nvPr/>
        </p:nvSpPr>
        <p:spPr>
          <a:xfrm>
            <a:off x="251520" y="558924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klatki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2000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Creativa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Podsumujmy, co wiemy o aniołach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45778334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9275" y="475456"/>
            <a:ext cx="3543300" cy="54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i="1" dirty="0" smtClean="0">
                <a:latin typeface="Times New Roman" pitchFamily="18" charset="0"/>
                <a:cs typeface="Times New Roman" pitchFamily="18" charset="0"/>
              </a:rPr>
              <a:t>KKK 350 Aniołowie są stworzeniami duchowymi, które nieustannie wielbią Boga i służą Jego zbawczym zamysłom wobec innych stworzeń:</a:t>
            </a:r>
            <a:endParaRPr lang="pl-PL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499992" y="62373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cohelet_2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Archaniołowie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386608" cy="639762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Archanioł Gabriel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archanioł Gabri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2456" y="3274219"/>
            <a:ext cx="2095500" cy="175260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28184" y="1556792"/>
            <a:ext cx="2448271" cy="639762"/>
          </a:xfrm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Archanioł Rafał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Symbol zastępczy zawartości 9" descr="Raphael_and_Tobia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372200" y="3356992"/>
            <a:ext cx="2244456" cy="1560917"/>
          </a:xfrm>
        </p:spPr>
      </p:pic>
      <p:pic>
        <p:nvPicPr>
          <p:cNvPr id="2050" name="Picture 2" descr="http://www.brewiarz.pl/czytelnia/swieci/img/09/2909-michal_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332718"/>
            <a:ext cx="2088232" cy="357546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419872" y="1700808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Archanioł Michał</a:t>
            </a:r>
            <a:endParaRPr lang="pl-PL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Pismo św. o Aniołach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Zwiastowanie</a:t>
            </a:r>
          </a:p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(fragment filmu „Jezus” – scena zwiastowania)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Józef</a:t>
            </a:r>
          </a:p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(Ewangelia św. Mateusza, scena od </a:t>
            </a:r>
            <a:r>
              <a:rPr lang="pl-PL" b="0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 2,13)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hlinkClick r:id="rId3" action="ppaction://program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hlinkClick r:id="rId5" action="ppaction://program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220</Words>
  <Application>Microsoft Office PowerPoint</Application>
  <PresentationFormat>Pokaz na ekranie (4:3)</PresentationFormat>
  <Paragraphs>42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Bóg daje nam pomocną dłoń - aniołowie</vt:lpstr>
      <vt:lpstr>Ćwiczenie: przyglądaj się przez minutę na zdjęcie…</vt:lpstr>
      <vt:lpstr>A teraz wymień jak najwięcej szczegółów, które zapamiętałeś</vt:lpstr>
      <vt:lpstr>Porównaj teraz odpowiedź ze zdjęciem</vt:lpstr>
      <vt:lpstr>Są wśród nas, choć ich nie widzimy Fragment Filmu „Dotyk Anioła”. Odc. 1, od 01.00 do 09.00 minuty</vt:lpstr>
      <vt:lpstr>Anielskie zadania…</vt:lpstr>
      <vt:lpstr>Podsumujmy, co wiemy o aniołach</vt:lpstr>
      <vt:lpstr>Archaniołowie</vt:lpstr>
      <vt:lpstr>Pismo św. o Aniołach</vt:lpstr>
      <vt:lpstr>Pismo św. o Aniołach (Anioł Pasterzom zwiastuje narodzenie Pana Jezusa – scena z Filmu Jezus)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daje nam pomocną dłoń - aniołowie</dc:title>
  <dc:creator>Mirco</dc:creator>
  <cp:lastModifiedBy>Mirco</cp:lastModifiedBy>
  <cp:revision>7</cp:revision>
  <dcterms:created xsi:type="dcterms:W3CDTF">2013-09-14T13:23:39Z</dcterms:created>
  <dcterms:modified xsi:type="dcterms:W3CDTF">2013-10-08T11:12:58Z</dcterms:modified>
</cp:coreProperties>
</file>