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BA11A-492C-4435-A5D0-83B15847923B}" type="datetimeFigureOut">
              <a:rPr lang="pl-PL" smtClean="0"/>
              <a:pPr/>
              <a:t>2013-10-08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83838-1483-4DF5-8321-A94E12D9B2E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3838-1483-4DF5-8321-A94E12D9B2EA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3838-1483-4DF5-8321-A94E12D9B2EA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3838-1483-4DF5-8321-A94E12D9B2EA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3838-1483-4DF5-8321-A94E12D9B2EA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3838-1483-4DF5-8321-A94E12D9B2EA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3838-1483-4DF5-8321-A94E12D9B2EA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14581A-6A22-4FDB-8BCE-9F4C819903CB}" type="slidenum">
              <a:rPr lang="pl-PL"/>
              <a:pPr/>
              <a:t>7</a:t>
            </a:fld>
            <a:endParaRPr lang="pl-PL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pl-PL" b="1"/>
              <a:t>Aby wstawić ten slajd do prezentacji</a:t>
            </a:r>
          </a:p>
          <a:p>
            <a:pPr marL="228600" indent="-228600"/>
            <a:r>
              <a:rPr lang="pl-PL" b="1"/>
              <a:t> </a:t>
            </a:r>
          </a:p>
          <a:p>
            <a:pPr marL="228600" indent="-228600">
              <a:buFontTx/>
              <a:buAutoNum type="arabicPeriod"/>
            </a:pPr>
            <a:r>
              <a:rPr lang="pl-PL"/>
              <a:t>Zapisz ten szablon jako plik prezentacji (ppt) na komputerze. </a:t>
            </a:r>
          </a:p>
          <a:p>
            <a:pPr marL="228600" indent="-228600">
              <a:buFontTx/>
              <a:buAutoNum type="arabicPeriod"/>
            </a:pPr>
            <a:r>
              <a:rPr lang="pl-PL"/>
              <a:t>Otwórz prezentację, która ma zawierać slajd z obrazem. </a:t>
            </a:r>
          </a:p>
          <a:p>
            <a:pPr marL="228600" indent="-228600">
              <a:buFontTx/>
              <a:buAutoNum type="arabicPeriod"/>
            </a:pPr>
            <a:r>
              <a:rPr lang="pl-PL"/>
              <a:t>Na karcie </a:t>
            </a:r>
            <a:r>
              <a:rPr lang="pl-PL" b="1"/>
              <a:t>Slajdy</a:t>
            </a:r>
            <a:r>
              <a:rPr lang="pl-PL"/>
              <a:t> umieść punkt wstawiania po slajdzie, który ma poprzedzać w prezentacji wstawiany slajd. Slajd nie może być zaznaczony — punkt wstawiania powinien się znajdować miedzy slajdami. </a:t>
            </a:r>
          </a:p>
          <a:p>
            <a:pPr marL="228600" indent="-228600">
              <a:buFontTx/>
              <a:buAutoNum type="arabicPeriod"/>
            </a:pPr>
            <a:r>
              <a:rPr lang="pl-PL"/>
              <a:t>W menu </a:t>
            </a:r>
            <a:r>
              <a:rPr lang="pl-PL" b="1"/>
              <a:t>Wstaw</a:t>
            </a:r>
            <a:r>
              <a:rPr lang="pl-PL"/>
              <a:t> kliknij polecenie </a:t>
            </a:r>
            <a:r>
              <a:rPr lang="pl-PL" b="1"/>
              <a:t>Slajdy z plików</a:t>
            </a:r>
            <a:r>
              <a:rPr lang="pl-PL"/>
              <a:t>. </a:t>
            </a:r>
          </a:p>
          <a:p>
            <a:pPr marL="228600" indent="-228600">
              <a:buFontTx/>
              <a:buAutoNum type="arabicPeriod"/>
            </a:pPr>
            <a:r>
              <a:rPr lang="pl-PL"/>
              <a:t>W oknie dialogowym </a:t>
            </a:r>
            <a:r>
              <a:rPr lang="pl-PL" b="1"/>
              <a:t>Wyszukiwacz slajdów</a:t>
            </a:r>
            <a:r>
              <a:rPr lang="pl-PL"/>
              <a:t> kliknij kartę </a:t>
            </a:r>
            <a:r>
              <a:rPr lang="pl-PL" b="1"/>
              <a:t>Znajdowanie prezentacji</a:t>
            </a:r>
            <a:r>
              <a:rPr lang="pl-PL"/>
              <a:t>. </a:t>
            </a:r>
          </a:p>
          <a:p>
            <a:pPr marL="228600" indent="-228600">
              <a:buFontTx/>
              <a:buAutoNum type="arabicPeriod"/>
            </a:pPr>
            <a:r>
              <a:rPr lang="pl-PL"/>
              <a:t>Kliknij przycisk </a:t>
            </a:r>
            <a:r>
              <a:rPr lang="pl-PL" b="1"/>
              <a:t>Przeglądaj</a:t>
            </a:r>
            <a:r>
              <a:rPr lang="pl-PL"/>
              <a:t>, zlokalizuj i zaznacz prezentację zawierającą slajd z obrazem, a następnie kliknij przycisk </a:t>
            </a:r>
            <a:r>
              <a:rPr lang="pl-PL" b="1"/>
              <a:t>Otwórz</a:t>
            </a:r>
            <a:r>
              <a:rPr lang="pl-PL"/>
              <a:t>. </a:t>
            </a:r>
          </a:p>
          <a:p>
            <a:pPr marL="228600" indent="-228600">
              <a:buFontTx/>
              <a:buAutoNum type="arabicPeriod"/>
            </a:pPr>
            <a:r>
              <a:rPr lang="pl-PL"/>
              <a:t>W oknie dialogowym </a:t>
            </a:r>
            <a:r>
              <a:rPr lang="pl-PL" b="1"/>
              <a:t>Slajdy z plików</a:t>
            </a:r>
            <a:r>
              <a:rPr lang="pl-PL"/>
              <a:t> zaznacz slajd z obrazem. </a:t>
            </a:r>
          </a:p>
          <a:p>
            <a:pPr marL="228600" indent="-228600">
              <a:buFontTx/>
              <a:buAutoNum type="arabicPeriod"/>
            </a:pPr>
            <a:r>
              <a:rPr lang="pl-PL"/>
              <a:t>Zaznacz pole wyboru </a:t>
            </a:r>
            <a:r>
              <a:rPr lang="pl-PL" b="1"/>
              <a:t>Zachowaj formatowanie źródłowe</a:t>
            </a:r>
            <a:r>
              <a:rPr lang="pl-PL"/>
              <a:t>. Jeśli to pole pozostanie niezaznaczone, skopiowany slajd odziedziczy projekt slajdu poprzedzającego go w prezentacji. </a:t>
            </a:r>
          </a:p>
          <a:p>
            <a:pPr marL="228600" indent="-228600">
              <a:buFontTx/>
              <a:buAutoNum type="arabicPeriod"/>
            </a:pPr>
            <a:r>
              <a:rPr lang="pl-PL"/>
              <a:t>Kliknij przycisk </a:t>
            </a:r>
            <a:r>
              <a:rPr lang="pl-PL" b="1"/>
              <a:t>Wstaw</a:t>
            </a:r>
            <a:r>
              <a:rPr lang="pl-PL"/>
              <a:t>. </a:t>
            </a:r>
          </a:p>
          <a:p>
            <a:pPr marL="228600" indent="-228600">
              <a:buFontTx/>
              <a:buAutoNum type="arabicPeriod"/>
            </a:pPr>
            <a:r>
              <a:rPr lang="pl-PL"/>
              <a:t>Kliknij przycisk </a:t>
            </a:r>
            <a:r>
              <a:rPr lang="pl-PL" b="1"/>
              <a:t>Zamknij</a:t>
            </a:r>
            <a:r>
              <a:rPr lang="pl-PL"/>
              <a:t>.</a:t>
            </a:r>
          </a:p>
          <a:p>
            <a:pPr marL="228600" indent="-228600">
              <a:lnSpc>
                <a:spcPct val="90000"/>
              </a:lnSpc>
            </a:pPr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19E7-8214-48D9-870F-2F73839506C2}" type="datetimeFigureOut">
              <a:rPr lang="pl-PL" smtClean="0"/>
              <a:pPr/>
              <a:t>2013-10-08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0843-6848-4CFF-B9D6-86FEE2B6FB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19E7-8214-48D9-870F-2F73839506C2}" type="datetimeFigureOut">
              <a:rPr lang="pl-PL" smtClean="0"/>
              <a:pPr/>
              <a:t>2013-10-08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0843-6848-4CFF-B9D6-86FEE2B6FB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19E7-8214-48D9-870F-2F73839506C2}" type="datetimeFigureOut">
              <a:rPr lang="pl-PL" smtClean="0"/>
              <a:pPr/>
              <a:t>2013-10-08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0843-6848-4CFF-B9D6-86FEE2B6FB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19E7-8214-48D9-870F-2F73839506C2}" type="datetimeFigureOut">
              <a:rPr lang="pl-PL" smtClean="0"/>
              <a:pPr/>
              <a:t>2013-10-08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0843-6848-4CFF-B9D6-86FEE2B6FB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19E7-8214-48D9-870F-2F73839506C2}" type="datetimeFigureOut">
              <a:rPr lang="pl-PL" smtClean="0"/>
              <a:pPr/>
              <a:t>2013-10-08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0843-6848-4CFF-B9D6-86FEE2B6FB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19E7-8214-48D9-870F-2F73839506C2}" type="datetimeFigureOut">
              <a:rPr lang="pl-PL" smtClean="0"/>
              <a:pPr/>
              <a:t>2013-10-08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0843-6848-4CFF-B9D6-86FEE2B6FB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19E7-8214-48D9-870F-2F73839506C2}" type="datetimeFigureOut">
              <a:rPr lang="pl-PL" smtClean="0"/>
              <a:pPr/>
              <a:t>2013-10-08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0843-6848-4CFF-B9D6-86FEE2B6FB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19E7-8214-48D9-870F-2F73839506C2}" type="datetimeFigureOut">
              <a:rPr lang="pl-PL" smtClean="0"/>
              <a:pPr/>
              <a:t>2013-10-08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0843-6848-4CFF-B9D6-86FEE2B6FB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19E7-8214-48D9-870F-2F73839506C2}" type="datetimeFigureOut">
              <a:rPr lang="pl-PL" smtClean="0"/>
              <a:pPr/>
              <a:t>2013-10-08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0843-6848-4CFF-B9D6-86FEE2B6FB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19E7-8214-48D9-870F-2F73839506C2}" type="datetimeFigureOut">
              <a:rPr lang="pl-PL" smtClean="0"/>
              <a:pPr/>
              <a:t>2013-10-08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0843-6848-4CFF-B9D6-86FEE2B6FB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19E7-8214-48D9-870F-2F73839506C2}" type="datetimeFigureOut">
              <a:rPr lang="pl-PL" smtClean="0"/>
              <a:pPr/>
              <a:t>2013-10-08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0843-6848-4CFF-B9D6-86FEE2B6FB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619E7-8214-48D9-870F-2F73839506C2}" type="datetimeFigureOut">
              <a:rPr lang="pl-PL" smtClean="0"/>
              <a:pPr/>
              <a:t>2013-10-08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0843-6848-4CFF-B9D6-86FEE2B6FBA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G:\Film\Kiedy%20m&#281;&#380;czyzna%20kocha%20kobiet&#281;%20LektorPL.CD1.av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Bóg zaprasza do wspólnoty życia z sobą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Klasa V SP</a:t>
            </a:r>
          </a:p>
          <a:p>
            <a:r>
              <a:rPr lang="pl-PL" dirty="0" smtClean="0"/>
              <a:t>Dziś jest 20.09.2013 r.</a:t>
            </a:r>
          </a:p>
          <a:p>
            <a:r>
              <a:rPr lang="pl-PL" dirty="0" smtClean="0"/>
              <a:t>Do wakacji pozostało 280 dni.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79512" y="6237312"/>
            <a:ext cx="18549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Tła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ZacXie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Opisz tę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rodzinę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700" dirty="0" smtClean="0">
                <a:latin typeface="Times New Roman" pitchFamily="18" charset="0"/>
                <a:cs typeface="Times New Roman" pitchFamily="18" charset="0"/>
              </a:rPr>
              <a:t>Fragment filmu „Kiedy mężczyzna kocha kobietę” </a:t>
            </a:r>
            <a:r>
              <a:rPr lang="pl-PL" sz="1700" dirty="0" smtClean="0">
                <a:latin typeface="Times New Roman" pitchFamily="18" charset="0"/>
                <a:cs typeface="Times New Roman" pitchFamily="18" charset="0"/>
              </a:rPr>
              <a:t>od 06.00 do 9.00 minuty filmu</a:t>
            </a:r>
            <a:endParaRPr lang="pl-PL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>
            <a:hlinkClick r:id="rId3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Jak wyglądał świat na początku?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Bliskość Pana </a:t>
            </a:r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Boga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Dusza i </a:t>
            </a:r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ciało dążyły do tego samego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Symbol zastępczy zawartości 9" descr="Fotolia_36397212_X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802201"/>
            <a:ext cx="4040188" cy="2696635"/>
          </a:xfrm>
        </p:spPr>
      </p:pic>
      <p:pic>
        <p:nvPicPr>
          <p:cNvPr id="9" name="Symbol zastępczy zawartości 6" descr="Fotolia_53914293_XS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sp>
        <p:nvSpPr>
          <p:cNvPr id="7" name="Prostokąt 6"/>
          <p:cNvSpPr/>
          <p:nvPr/>
        </p:nvSpPr>
        <p:spPr>
          <a:xfrm>
            <a:off x="827584" y="5661248"/>
            <a:ext cx="16498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dannas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932040" y="5805264"/>
            <a:ext cx="17363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gracel21 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Jak wyglądał świat na początku?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Ludzie bylin sobie bliscy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zawartości 6" descr="Fotolia_53519405_X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782997"/>
            <a:ext cx="4040188" cy="2735044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Człowiek żył w przyjaźni ze światem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Symbol zastępczy zawartości 7" descr="Fotolia_49042592_XS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63026" y="2174875"/>
            <a:ext cx="3805773" cy="3951288"/>
          </a:xfrm>
        </p:spPr>
      </p:pic>
      <p:sp>
        <p:nvSpPr>
          <p:cNvPr id="9" name="Prostokąt 8"/>
          <p:cNvSpPr/>
          <p:nvPr/>
        </p:nvSpPr>
        <p:spPr>
          <a:xfrm>
            <a:off x="5148064" y="6237312"/>
            <a:ext cx="18069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photocreo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043608" y="5661248"/>
            <a:ext cx="17411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mallivan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Opis stworzenia świata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700" dirty="0" smtClean="0">
                <a:latin typeface="Times New Roman" pitchFamily="18" charset="0"/>
                <a:cs typeface="Times New Roman" pitchFamily="18" charset="0"/>
              </a:rPr>
              <a:t>PODRĘCZNIK STR. 19</a:t>
            </a:r>
            <a:endParaRPr lang="pl-PL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14543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Pan Bóg uczynił ziemię i niebo, 5 nie było jeszcze żadnego krzewu polnego na ziemi, ani żadna trawa polna jeszcze nie wzeszła - bo Pan Bóg nie zsyłał deszczu na ziemię i nie było człowieka, który by uprawiał ziemię 6 i rów kopał w ziemi, aby w ten sposób nawadniać całą powierzchnię gleby - 7 wtedy to Pan Bóg ulepił człowieka z prochu ziemi i tchnął w jego nozdrza tchnienie życia, wskutek czego stał się człowiek istotą żywą. 8 A zasadziwszy ogród w Eden na wschodzie, Pan Bóg umieścił tam człowieka, którego ulepił. 9 Na rozkaz Pana Boga wyrosły z gleby wszelkie drzewa miłe z wyglądu i smaczny owoc rodzące oraz drzewo życia w środku tego ogrodu i drzewo poznania dobra i zła. 10 Z Edenu zaś wypływała rzeka, aby nawadniać ów ogród, i stamtąd się rozdzielała, dając początek czterem rzekom. 11 Nazwa pierwszej - </a:t>
            </a:r>
            <a:r>
              <a:rPr lang="pl-PL" sz="1500" dirty="0" err="1" smtClean="0">
                <a:latin typeface="Times New Roman" pitchFamily="18" charset="0"/>
                <a:cs typeface="Times New Roman" pitchFamily="18" charset="0"/>
              </a:rPr>
              <a:t>Piszon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; jest to ta, która okrąża cały kraj </a:t>
            </a:r>
            <a:r>
              <a:rPr lang="pl-PL" sz="1500" dirty="0" err="1" smtClean="0">
                <a:latin typeface="Times New Roman" pitchFamily="18" charset="0"/>
                <a:cs typeface="Times New Roman" pitchFamily="18" charset="0"/>
              </a:rPr>
              <a:t>Chawila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, gdzie się znajduje złoto. 12 A złoto owej krainy jest znakomite; tam jest także wonna żywica i kamień czerwony. 13 Nazwa drugiej rzeki - </a:t>
            </a:r>
            <a:r>
              <a:rPr lang="pl-PL" sz="1500" dirty="0" err="1" smtClean="0">
                <a:latin typeface="Times New Roman" pitchFamily="18" charset="0"/>
                <a:cs typeface="Times New Roman" pitchFamily="18" charset="0"/>
              </a:rPr>
              <a:t>Gichon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; okrąża ona cały kraj - Kusz. 14 Nazwa rzeki trzeciej - </a:t>
            </a:r>
            <a:r>
              <a:rPr lang="pl-PL" sz="1500" dirty="0" err="1" smtClean="0">
                <a:latin typeface="Times New Roman" pitchFamily="18" charset="0"/>
                <a:cs typeface="Times New Roman" pitchFamily="18" charset="0"/>
              </a:rPr>
              <a:t>Chiddekel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; płynie ona na wschód od </a:t>
            </a:r>
            <a:r>
              <a:rPr lang="pl-PL" sz="1500" dirty="0" err="1" smtClean="0">
                <a:latin typeface="Times New Roman" pitchFamily="18" charset="0"/>
                <a:cs typeface="Times New Roman" pitchFamily="18" charset="0"/>
              </a:rPr>
              <a:t>Aszszuru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. Rzeka czwarta - to </a:t>
            </a:r>
            <a:r>
              <a:rPr lang="pl-PL" sz="1500" dirty="0" err="1" smtClean="0">
                <a:latin typeface="Times New Roman" pitchFamily="18" charset="0"/>
                <a:cs typeface="Times New Roman" pitchFamily="18" charset="0"/>
              </a:rPr>
              <a:t>Perat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. 15 Pan Bóg wziął zatem człowieka i umieścił go w ogrodzie Eden, aby uprawiał go i doglądał. 16 A przy tym Pan Bóg dał człowiekowi taki rozkaz: "Z wszelkiego drzewa tego ogrodu możesz spożywać według upodobania; 17 ale z drzewa poznania dobra i zła nie wolno ci jeść, bo gdy z niego spożyjesz, niechybnie umrzesz„. 18 Potem Pan Bóg rzekł: "Nie jest dobrze, żeby mężczyzna był sam, uczynię mu zatem odpowiednią dla niego pomoc". 19 Ulepiwszy z gleby wszelkie zwierzęta lądowe i wszelkie ptaki powietrzne, Pan Bóg przyprowadził je do mężczyzny, aby przekonać się, jaką on da im nazwę. Każde jednak zwierzę, które określił mężczyzna, otrzymało nazwę "istota żywa". 20 I tak mężczyzna dał nazwy wszelkiemu bydłu, ptakom powietrznym i wszelkiemu zwierzęciu polnemu, ale nie znalazła się pomoc odpowiednia dla mężczyzny. 21 Wtedy to Pan sprawił, że mężczyzna pogrążył się w głębokim śnie, i gdy spał wyjął jedno z jego żeber, a miejsce to zapełnił ciałem. 22 Po czym Pan Bóg z żebra, które wyjął z mężczyzny, zbudował niewiastę. A gdy ją przyprowadził do mężczyzny, 23 mężczyzna powiedział: "Ta dopiero jest kością z moich kości i ciałem z mego ciała! Ta będzie się zwała niewiastą, bo ta z mężczyzny została wzięta„. 24 Dlatego to mężczyzna opuszcza ojca swego i matkę swoją i łączy się ze swą żoną tak ściśle, że stają się jednym ciałem. 25 Chociaż mężczyzna i jego żona byli nadzy, nie odczuwali wobec siebie wstydu.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Karta pracy, str. 6</a:t>
            </a:r>
            <a:endParaRPr lang="pl-PL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ymbol zastępczy zawartości 4" descr="Fotolia_170687_X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1503708"/>
            <a:ext cx="5111750" cy="3391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Co człowiek otrzymał od Boga?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Jakie zadania Bóg postawił przed ludźmi?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az 5" descr="Fotolia_10490923_X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068960"/>
            <a:ext cx="316835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rostokąt 6"/>
          <p:cNvSpPr/>
          <p:nvPr/>
        </p:nvSpPr>
        <p:spPr>
          <a:xfrm>
            <a:off x="971600" y="6237312"/>
            <a:ext cx="17331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vgstudio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427984" y="5013176"/>
            <a:ext cx="116410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j040026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520" y="820738"/>
            <a:ext cx="3435768" cy="5479674"/>
          </a:xfrm>
          <a:prstGeom prst="rect">
            <a:avLst/>
          </a:prstGeom>
          <a:noFill/>
        </p:spPr>
      </p:pic>
      <p:pic>
        <p:nvPicPr>
          <p:cNvPr id="5125" name="Picture 5" descr="j040029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997031" y="2780928"/>
            <a:ext cx="4854815" cy="3456384"/>
          </a:xfrm>
          <a:prstGeom prst="rect">
            <a:avLst/>
          </a:prstGeom>
          <a:noFill/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965700" y="1768475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>
                <a:solidFill>
                  <a:schemeClr val="bg1"/>
                </a:solidFill>
              </a:rPr>
              <a:t>Czasem udaje się nam zadowolić niektórych…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995936" y="836712"/>
            <a:ext cx="48965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Pan Jezus przyszedł na ziemię, aby każdy człowiek mógł żyć na nowo blisko Boga. ……………… Święta, którą przyjmujemy w czasie </a:t>
            </a:r>
            <a:r>
              <a:rPr lang="pl-PL" sz="20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szy Świętej najpełniej jednoczy nas z Bogiem na ziemi i pomaga nam dążyć do nieba</a:t>
            </a:r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67544" y="6309320"/>
            <a:ext cx="20954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Worytko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Pawel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4788024" y="6309320"/>
            <a:ext cx="22108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mariusz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szczygieł 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704</Words>
  <Application>Microsoft Office PowerPoint</Application>
  <PresentationFormat>Pokaz na ekranie (4:3)</PresentationFormat>
  <Paragraphs>46</Paragraphs>
  <Slides>7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Bóg zaprasza do wspólnoty życia z sobą</vt:lpstr>
      <vt:lpstr>Opisz tę rodzinę Fragment filmu „Kiedy mężczyzna kocha kobietę” od 06.00 do 9.00 minuty filmu</vt:lpstr>
      <vt:lpstr>Jak wyglądał świat na początku?</vt:lpstr>
      <vt:lpstr>Jak wyglądał świat na początku?</vt:lpstr>
      <vt:lpstr>Opis stworzenia świata PODRĘCZNIK STR. 19</vt:lpstr>
      <vt:lpstr>Karta pracy, str.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Bóg zaprasza do wspólnoty życia z sobą</dc:title>
  <dc:creator>Mirco</dc:creator>
  <cp:lastModifiedBy>Mirco</cp:lastModifiedBy>
  <cp:revision>8</cp:revision>
  <dcterms:created xsi:type="dcterms:W3CDTF">2013-09-19T20:21:23Z</dcterms:created>
  <dcterms:modified xsi:type="dcterms:W3CDTF">2013-10-08T09:31:28Z</dcterms:modified>
</cp:coreProperties>
</file>