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9" r:id="rId11"/>
    <p:sldId id="270" r:id="rId12"/>
    <p:sldId id="266" r:id="rId13"/>
    <p:sldId id="262" r:id="rId14"/>
    <p:sldId id="263" r:id="rId15"/>
    <p:sldId id="264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5592E-CAA9-47E0-AB65-21A516E4F7B0}" type="datetimeFigureOut">
              <a:rPr lang="pl-PL" smtClean="0"/>
              <a:pPr/>
              <a:t>2013-09-27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FCA61-6C17-4B2F-BF88-06E74483A7A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09C4-0238-4867-BD48-B9F08B0CFDB4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CA61-6C17-4B2F-BF88-06E74483A7A0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837-72C2-46A5-8C51-5F8C1A927933}" type="datetimeFigureOut">
              <a:rPr lang="pl-PL" smtClean="0"/>
              <a:pPr/>
              <a:t>2013-09-27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1E49-914B-4B7B-B62A-E6C68646AA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837-72C2-46A5-8C51-5F8C1A927933}" type="datetimeFigureOut">
              <a:rPr lang="pl-PL" smtClean="0"/>
              <a:pPr/>
              <a:t>2013-09-27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1E49-914B-4B7B-B62A-E6C68646AA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837-72C2-46A5-8C51-5F8C1A927933}" type="datetimeFigureOut">
              <a:rPr lang="pl-PL" smtClean="0"/>
              <a:pPr/>
              <a:t>2013-09-27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1E49-914B-4B7B-B62A-E6C68646AA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837-72C2-46A5-8C51-5F8C1A927933}" type="datetimeFigureOut">
              <a:rPr lang="pl-PL" smtClean="0"/>
              <a:pPr/>
              <a:t>2013-09-27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1E49-914B-4B7B-B62A-E6C68646AA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837-72C2-46A5-8C51-5F8C1A927933}" type="datetimeFigureOut">
              <a:rPr lang="pl-PL" smtClean="0"/>
              <a:pPr/>
              <a:t>2013-09-27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1E49-914B-4B7B-B62A-E6C68646AA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837-72C2-46A5-8C51-5F8C1A927933}" type="datetimeFigureOut">
              <a:rPr lang="pl-PL" smtClean="0"/>
              <a:pPr/>
              <a:t>2013-09-27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1E49-914B-4B7B-B62A-E6C68646AA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837-72C2-46A5-8C51-5F8C1A927933}" type="datetimeFigureOut">
              <a:rPr lang="pl-PL" smtClean="0"/>
              <a:pPr/>
              <a:t>2013-09-27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1E49-914B-4B7B-B62A-E6C68646AA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837-72C2-46A5-8C51-5F8C1A927933}" type="datetimeFigureOut">
              <a:rPr lang="pl-PL" smtClean="0"/>
              <a:pPr/>
              <a:t>2013-09-27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1E49-914B-4B7B-B62A-E6C68646AA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837-72C2-46A5-8C51-5F8C1A927933}" type="datetimeFigureOut">
              <a:rPr lang="pl-PL" smtClean="0"/>
              <a:pPr/>
              <a:t>2013-09-27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1E49-914B-4B7B-B62A-E6C68646AA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837-72C2-46A5-8C51-5F8C1A927933}" type="datetimeFigureOut">
              <a:rPr lang="pl-PL" smtClean="0"/>
              <a:pPr/>
              <a:t>2013-09-27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1E49-914B-4B7B-B62A-E6C68646AA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837-72C2-46A5-8C51-5F8C1A927933}" type="datetimeFigureOut">
              <a:rPr lang="pl-PL" smtClean="0"/>
              <a:pPr/>
              <a:t>2013-09-27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1E49-914B-4B7B-B62A-E6C68646AA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09837-72C2-46A5-8C51-5F8C1A927933}" type="datetimeFigureOut">
              <a:rPr lang="pl-PL" smtClean="0"/>
              <a:pPr/>
              <a:t>2013-09-27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11E49-914B-4B7B-B62A-E6C68646AAF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Karol_Darw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Rdz/1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ologia.pl/m_k/kkk1s12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kai.pl/wydarzenia/x11628/stanowisko-rady-naukowej-episkopatu-wobec-ewolucji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lia.p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onda.pl/a/runelo-drzewo-bedace-podstawa-teorii-ewolucji,1264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Karol_Darwi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Stworzenie świata a ewolucja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Kl. II LŚ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27.09.2013.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274 dni.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6381328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Tła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Sergey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Nivens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Muzeum Darwina w Barcelonie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Przepracowanie, choroba i małżeństwo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SAM_209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803789"/>
            <a:ext cx="4040188" cy="269345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Powstanie teorii ewolucji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ymbol zastępczy zawartości 7" descr="SAM_2092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  <p:sp>
        <p:nvSpPr>
          <p:cNvPr id="9" name="Prostokąt 8"/>
          <p:cNvSpPr/>
          <p:nvPr/>
        </p:nvSpPr>
        <p:spPr>
          <a:xfrm>
            <a:off x="1115616" y="5589240"/>
            <a:ext cx="1757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ks. Mirosław Matuszny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076056" y="5589240"/>
            <a:ext cx="1757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ks. Mirosław Matuszny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Muzeum Darwina w Barcelonie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SAM_21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03789"/>
            <a:ext cx="4040188" cy="269345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 descr="SAM_210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  <p:sp>
        <p:nvSpPr>
          <p:cNvPr id="9" name="Prostokąt 8"/>
          <p:cNvSpPr/>
          <p:nvPr/>
        </p:nvSpPr>
        <p:spPr>
          <a:xfrm>
            <a:off x="827584" y="5589240"/>
            <a:ext cx="1757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ks. Mirosław Matuszny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076056" y="5517232"/>
            <a:ext cx="1757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ks. Mirosław Matuszny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„Projekt”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Człowiek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KTO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14811" y="2938462"/>
            <a:ext cx="3324965" cy="242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5025" y="2994465"/>
            <a:ext cx="4041775" cy="231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4932040" y="5373216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Xavier 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43608" y="5445224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Mark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Carrel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Pismo św.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Potem Bóg rzekł: "Niechaj ziemia wyda istoty żywe różnego rodzaju: bydło, zwierzęta pełzające i dzikie zwierzęta według ich rodzajów!" I stało się tak. 25 Bóg uczynił różne rodzaje dzikich zwierząt, bydła i wszelkich zwierząt pełzających po ziemi. I widział Bóg, że były dobre. 26 A wreszcie rzekł Bóg: "Uczyńmy człowieka na Nasz obraz, podobnego Nam. Niech panuje nad rybami morskimi, nad ptactwem powietrznym, nad bydłem, nad ziemią i nad wszystkimi zwierzętami pełzającymi po ziemi!" Stworzył więc Bóg człowieka na swój obraz, na obraz Boży go stworzył: </a:t>
            </a:r>
            <a:r>
              <a:rPr lang="pl-PL" sz="2300" dirty="0" err="1" smtClean="0">
                <a:latin typeface="Times New Roman" pitchFamily="18" charset="0"/>
                <a:cs typeface="Times New Roman" pitchFamily="18" charset="0"/>
              </a:rPr>
              <a:t>stworzył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mężczyznę i niewiastę. Po czym Bóg im błogosławił, mówiąc do nich: "Bądźcie płodni i rozmnażajcie się, abyście zaludnili ziemię i uczynili ją sobie poddaną; abyście panowali nad rybami morskimi, nad ptactwem powietrznym i nad wszystkimi zwierzętami pełzającymi po ziemi". </a:t>
            </a:r>
            <a:r>
              <a:rPr lang="pl-PL" sz="2300" i="1" dirty="0" smtClean="0">
                <a:latin typeface="Times New Roman" pitchFamily="18" charset="0"/>
                <a:cs typeface="Times New Roman" pitchFamily="18" charset="0"/>
              </a:rPr>
              <a:t>Rdz 1,24-26</a:t>
            </a:r>
            <a:endParaRPr lang="pl-PL" sz="23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KKK 283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Zagadnienie początków świata i człowieka jest przedmiotem licznych poszukiwań naukowych, które wspaniale wzbogaciły naszą wiedzę o wieku i wymiarach wszechświata, o powstawaniu form żywych, o pojawieniu się człowieka. Odkrycia te skłaniają nas do coraz głębszego podziwu dla wielkości Stwórcy, do dziękczynienia za wszystkie Jego dzieła oraz za rozum i mądrość, jakich udziela On uczonym i badaczom. Mogą oni powiedzieć za Salomonem: "On mi dał bezbłędną znajomość rzeczy: poznać budowę świata i siły żywiołów... pouczyła mnie bowiem Mądrość – sprawczyni wszystkiego" 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Mdr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7, 17-21).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Kościół o ewolucji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„W tym ujęciu -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ujęciu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chrześcijańskiej nauki wiary - nasz świat nie znajduje się w szponach ślepych sił, nie jest chaosem ani ofiarą brutalnych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determinizmów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. Ewolucja wiedzie ku pojawieniu się człowieka jako istoty wolnej, odpowiedzialnej i świadomej. Ale sama</a:t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z siebie tego progu nie pokonuje. W celu powołania do życia człowieka Bóg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mógł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podkr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. moje) posłużyć się jakąś istotą przygotowaną na planie cielesnym przez miliony lat ewolucji i tchnąć w nią duszę - na swój obraz i podobieństwo.” </a:t>
            </a:r>
          </a:p>
          <a:p>
            <a:pPr algn="r">
              <a:buNone/>
            </a:pPr>
            <a:r>
              <a:rPr lang="pl-PL" sz="1500" i="1" dirty="0" smtClean="0">
                <a:latin typeface="Times New Roman" pitchFamily="18" charset="0"/>
                <a:cs typeface="Times New Roman" pitchFamily="18" charset="0"/>
              </a:rPr>
              <a:t>W imieniu Rady Naukowej</a:t>
            </a:r>
          </a:p>
          <a:p>
            <a:pPr algn="r">
              <a:buNone/>
            </a:pPr>
            <a:r>
              <a:rPr lang="pl-PL" sz="1500" i="1" dirty="0" smtClean="0">
                <a:latin typeface="Times New Roman" pitchFamily="18" charset="0"/>
                <a:cs typeface="Times New Roman" pitchFamily="18" charset="0"/>
              </a:rPr>
              <a:t>Konferencji Episkopatu Polski</a:t>
            </a:r>
          </a:p>
          <a:p>
            <a:pPr algn="r">
              <a:buNone/>
            </a:pPr>
            <a:r>
              <a:rPr lang="pl-PL" sz="1500" i="1" dirty="0" smtClean="0">
                <a:latin typeface="Times New Roman" pitchFamily="18" charset="0"/>
                <a:cs typeface="Times New Roman" pitchFamily="18" charset="0"/>
              </a:rPr>
              <a:t>Biskup Stanisław W. Wielgus,</a:t>
            </a:r>
          </a:p>
          <a:p>
            <a:pPr algn="r">
              <a:buNone/>
            </a:pPr>
            <a:r>
              <a:rPr lang="pl-PL" sz="1500" i="1" dirty="0" smtClean="0">
                <a:latin typeface="Times New Roman" pitchFamily="18" charset="0"/>
                <a:cs typeface="Times New Roman" pitchFamily="18" charset="0"/>
              </a:rPr>
              <a:t>Przewodniczący Rady Naukowej KEP</a:t>
            </a:r>
            <a:endParaRPr lang="pl-PL" sz="15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Dla katechety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algn="just"/>
            <a:r>
              <a:rPr lang="pl-PL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Zdjęcia tej prezentacji zostały w niej użyte po uzyskaniu licencji z serwisu </a:t>
            </a:r>
            <a:r>
              <a:rPr lang="pl-PL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www.fotolia.pl</a:t>
            </a:r>
            <a:r>
              <a:rPr lang="pl-PL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lub wykonane osobiście.</a:t>
            </a:r>
          </a:p>
          <a:p>
            <a:pPr algn="just"/>
            <a:r>
              <a:rPr lang="pl-PL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Niniejsza prezentacja może być używana wyłącznie do celów edukacyjnych, a używający jej zobowiązuje się zabezpieczyć ją przed nieuprawnionym używaniem, zwłaszcza przed wyodrębnianiem zdjęć w niej użytych i dalszą ich dystrybucją. </a:t>
            </a:r>
          </a:p>
          <a:p>
            <a:pPr algn="just"/>
            <a:r>
              <a:rPr lang="pl-PL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Użytkownik niniejszej prezentacji w przypadku nieuprawnionego jej użycia, próbie wyodrębnienia zawartych w niej obrazów, użycia jej w sposób niezgodny z prawem ponosi odpowiedzialność karną wynikającą z przepisów prawa polskiego oraz międzynarodowego.</a:t>
            </a:r>
            <a:endParaRPr lang="pl-PL" sz="2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powinniśmy wiedzieć na dzisiejszą katechezę?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czym polega stworzenie człowieka na podobieństwo Boże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to jest błąd antropologiczny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to jest zrobione?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„to” jest zrobione?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to jest zrobione?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hlinkClick r:id="rId3"/>
              </a:rPr>
              <a:t>Co zostało z teorii ewolucji?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547664" y="2132856"/>
            <a:ext cx="6096000" cy="348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4572000" y="5517232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Xavier 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to zrobił?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37986"/>
            <a:ext cx="4041775" cy="24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Muzeum Darwina w Barcelonie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Karol Darwin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Fotolia_37313232_X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834390" y="2174875"/>
            <a:ext cx="3285808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Podróż na statku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Belage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SAM_2079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  <p:sp>
        <p:nvSpPr>
          <p:cNvPr id="8" name="Prostokąt 7"/>
          <p:cNvSpPr/>
          <p:nvPr/>
        </p:nvSpPr>
        <p:spPr>
          <a:xfrm>
            <a:off x="6948264" y="5589240"/>
            <a:ext cx="1757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ks. Mirosław Matuszny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619672" y="6165304"/>
            <a:ext cx="1757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nickolae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Muzeum Darwina w Barcelonie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SAM_20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03789"/>
            <a:ext cx="4040188" cy="269345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 descr="SAM_208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  <p:sp>
        <p:nvSpPr>
          <p:cNvPr id="9" name="Prostokąt 8"/>
          <p:cNvSpPr/>
          <p:nvPr/>
        </p:nvSpPr>
        <p:spPr>
          <a:xfrm>
            <a:off x="1475656" y="5517232"/>
            <a:ext cx="1757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ks. Mirosław Matuszny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652120" y="5517232"/>
            <a:ext cx="1757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ks. Mirosław Matuszny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591</Words>
  <Application>Microsoft Office PowerPoint</Application>
  <PresentationFormat>Pokaz na ekranie (4:3)</PresentationFormat>
  <Paragraphs>65</Paragraphs>
  <Slides>16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Stworzenie świata a ewolucja</vt:lpstr>
      <vt:lpstr>Co powinniśmy wiedzieć na dzisiejszą katechezę?</vt:lpstr>
      <vt:lpstr>Jak to jest zrobione?</vt:lpstr>
      <vt:lpstr>Jak „to” jest zrobione?</vt:lpstr>
      <vt:lpstr>Jak to jest zrobione?</vt:lpstr>
      <vt:lpstr>Co zostało z teorii ewolucji?</vt:lpstr>
      <vt:lpstr>KTO to zrobił?</vt:lpstr>
      <vt:lpstr>Muzeum Darwina w Barcelonie</vt:lpstr>
      <vt:lpstr>Muzeum Darwina w Barcelonie</vt:lpstr>
      <vt:lpstr>Muzeum Darwina w Barcelonie</vt:lpstr>
      <vt:lpstr>Muzeum Darwina w Barcelonie</vt:lpstr>
      <vt:lpstr>„Projekt” Człowiek</vt:lpstr>
      <vt:lpstr>Pismo św.</vt:lpstr>
      <vt:lpstr>KKK 283</vt:lpstr>
      <vt:lpstr>Kościół o ewolucji</vt:lpstr>
      <vt:lpstr>Dla katechety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Chrześcijanin wobec ewolucji</dc:title>
  <dc:creator>Mirco</dc:creator>
  <cp:lastModifiedBy>Mirco</cp:lastModifiedBy>
  <cp:revision>26</cp:revision>
  <dcterms:created xsi:type="dcterms:W3CDTF">2010-11-20T13:04:54Z</dcterms:created>
  <dcterms:modified xsi:type="dcterms:W3CDTF">2013-09-27T21:01:26Z</dcterms:modified>
</cp:coreProperties>
</file>