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matrix1" loCatId="matrix" qsTypeId="urn:microsoft.com/office/officeart/2005/8/quickstyle/3d6#1" qsCatId="3D" csTypeId="urn:microsoft.com/office/officeart/2005/8/colors/colorful1" csCatId="colorful" phldr="1"/>
      <dgm:spPr/>
      <dgm:t>
        <a:bodyPr/>
        <a:lstStyle>
          <a:extLst/>
        </a:lstStyle>
        <a:p>
          <a:endParaRPr lang="pl-PL"/>
        </a:p>
      </dgm:t>
    </dgm:pt>
    <dgm:pt modelId="{F9A846BA-06FB-46AF-80ED-5EA0073A08FA}">
      <dgm:prSet phldrT="[Text]"/>
      <dgm:spPr/>
      <dgm:t>
        <a:bodyPr/>
        <a:lstStyle>
          <a:extLst/>
        </a:lstStyle>
        <a:p>
          <a:r>
            <a:rPr lang="pl-PL" dirty="0" smtClean="0"/>
            <a:t>RELIGIA</a:t>
          </a:r>
          <a:endParaRPr lang="pl-PL" dirty="0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pl-PL"/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pl-PL"/>
        </a:p>
      </dgm:t>
    </dgm:pt>
    <dgm:pt modelId="{252AD561-9991-4F41-802E-BD9CB2DB2106}">
      <dgm:prSet/>
      <dgm:spPr/>
      <dgm:t>
        <a:bodyPr/>
        <a:lstStyle/>
        <a:p>
          <a:r>
            <a:rPr lang="pl-PL" dirty="0" smtClean="0"/>
            <a:t>KULT</a:t>
          </a:r>
          <a:endParaRPr lang="pl-PL" dirty="0"/>
        </a:p>
      </dgm:t>
    </dgm:pt>
    <dgm:pt modelId="{77372560-AEA9-4032-8ED2-3D5B6BA9123B}" type="parTrans" cxnId="{3D8DA5A1-1FB6-406E-B572-9E339D1558BB}">
      <dgm:prSet/>
      <dgm:spPr/>
      <dgm:t>
        <a:bodyPr/>
        <a:lstStyle/>
        <a:p>
          <a:endParaRPr lang="pl-PL"/>
        </a:p>
      </dgm:t>
    </dgm:pt>
    <dgm:pt modelId="{FD5BEB44-1E2D-4110-B492-353C378253DE}" type="sibTrans" cxnId="{3D8DA5A1-1FB6-406E-B572-9E339D1558BB}">
      <dgm:prSet/>
      <dgm:spPr/>
      <dgm:t>
        <a:bodyPr/>
        <a:lstStyle/>
        <a:p>
          <a:endParaRPr lang="pl-PL"/>
        </a:p>
      </dgm:t>
    </dgm:pt>
    <dgm:pt modelId="{6B874F99-8084-4202-8EB2-06ED06F5FD44}">
      <dgm:prSet/>
      <dgm:spPr/>
      <dgm:t>
        <a:bodyPr/>
        <a:lstStyle/>
        <a:p>
          <a:r>
            <a:rPr lang="pl-PL" dirty="0" smtClean="0"/>
            <a:t>ORGANIZACJA</a:t>
          </a:r>
          <a:endParaRPr lang="pl-PL" dirty="0"/>
        </a:p>
      </dgm:t>
    </dgm:pt>
    <dgm:pt modelId="{2C579863-A825-45CF-AB71-21A1A63E5075}" type="parTrans" cxnId="{D3858DDF-55FD-41DC-A208-267E6D67690F}">
      <dgm:prSet/>
      <dgm:spPr/>
      <dgm:t>
        <a:bodyPr/>
        <a:lstStyle/>
        <a:p>
          <a:endParaRPr lang="pl-PL"/>
        </a:p>
      </dgm:t>
    </dgm:pt>
    <dgm:pt modelId="{46ED0B42-43B1-48DC-B883-6BD49C80E9C2}" type="sibTrans" cxnId="{D3858DDF-55FD-41DC-A208-267E6D67690F}">
      <dgm:prSet/>
      <dgm:spPr/>
      <dgm:t>
        <a:bodyPr/>
        <a:lstStyle/>
        <a:p>
          <a:endParaRPr lang="pl-PL"/>
        </a:p>
      </dgm:t>
    </dgm:pt>
    <dgm:pt modelId="{3F47A0DA-4745-4FDF-BC77-885A149A6A26}">
      <dgm:prSet/>
      <dgm:spPr/>
      <dgm:t>
        <a:bodyPr/>
        <a:lstStyle/>
        <a:p>
          <a:r>
            <a:rPr lang="pl-PL" dirty="0" smtClean="0"/>
            <a:t>DOKTRYNA</a:t>
          </a:r>
          <a:endParaRPr lang="pl-PL" dirty="0"/>
        </a:p>
      </dgm:t>
    </dgm:pt>
    <dgm:pt modelId="{6F35DCD6-0399-4881-9DC1-F83AED2063E4}" type="parTrans" cxnId="{C278C48F-932D-41A2-B2C5-119AF48B1636}">
      <dgm:prSet/>
      <dgm:spPr/>
      <dgm:t>
        <a:bodyPr/>
        <a:lstStyle/>
        <a:p>
          <a:endParaRPr lang="pl-PL"/>
        </a:p>
      </dgm:t>
    </dgm:pt>
    <dgm:pt modelId="{A267E4A6-47F8-438B-9F0F-6CE3AEDF3D0D}" type="sibTrans" cxnId="{C278C48F-932D-41A2-B2C5-119AF48B1636}">
      <dgm:prSet/>
      <dgm:spPr/>
      <dgm:t>
        <a:bodyPr/>
        <a:lstStyle/>
        <a:p>
          <a:endParaRPr lang="pl-PL"/>
        </a:p>
      </dgm:t>
    </dgm:pt>
    <dgm:pt modelId="{99AF5D9A-85BF-4F46-95BF-C91D883DAA57}">
      <dgm:prSet/>
      <dgm:spPr/>
      <dgm:t>
        <a:bodyPr/>
        <a:lstStyle/>
        <a:p>
          <a:r>
            <a:rPr lang="pl-PL" dirty="0" smtClean="0"/>
            <a:t>MORALNOŚĆ</a:t>
          </a:r>
          <a:endParaRPr lang="pl-PL" dirty="0"/>
        </a:p>
      </dgm:t>
    </dgm:pt>
    <dgm:pt modelId="{A3392438-EE54-400F-A940-7D91A94762AD}" type="parTrans" cxnId="{7C74BB5B-8061-4A3D-B7F1-38451F4400C4}">
      <dgm:prSet/>
      <dgm:spPr/>
      <dgm:t>
        <a:bodyPr/>
        <a:lstStyle/>
        <a:p>
          <a:endParaRPr lang="pl-PL"/>
        </a:p>
      </dgm:t>
    </dgm:pt>
    <dgm:pt modelId="{6E2267B1-6DFA-4B80-AE4A-288ACD0B69FE}" type="sibTrans" cxnId="{7C74BB5B-8061-4A3D-B7F1-38451F4400C4}">
      <dgm:prSet/>
      <dgm:spPr/>
      <dgm:t>
        <a:bodyPr/>
        <a:lstStyle/>
        <a:p>
          <a:endParaRPr lang="pl-PL"/>
        </a:p>
      </dgm:t>
    </dgm:pt>
    <dgm:pt modelId="{E48FF73E-6AD3-4D04-953E-2E6587EA39DE}" type="pres">
      <dgm:prSet presAssocID="{105D35E0-9A5D-4EB8-8A48-4ED52D2D6EA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36D7C8D-A130-4B14-AA43-23873542E385}" type="pres">
      <dgm:prSet presAssocID="{105D35E0-9A5D-4EB8-8A48-4ED52D2D6EAC}" presName="matrix" presStyleCnt="0"/>
      <dgm:spPr/>
    </dgm:pt>
    <dgm:pt modelId="{06576848-77A0-4C1E-A6FA-1642D2658760}" type="pres">
      <dgm:prSet presAssocID="{105D35E0-9A5D-4EB8-8A48-4ED52D2D6EAC}" presName="tile1" presStyleLbl="node1" presStyleIdx="0" presStyleCnt="4"/>
      <dgm:spPr/>
      <dgm:t>
        <a:bodyPr/>
        <a:lstStyle/>
        <a:p>
          <a:endParaRPr lang="pl-PL"/>
        </a:p>
      </dgm:t>
    </dgm:pt>
    <dgm:pt modelId="{D74C9C0F-5F8F-4B6C-9140-9B3B183B0E53}" type="pres">
      <dgm:prSet presAssocID="{105D35E0-9A5D-4EB8-8A48-4ED52D2D6EA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2B0584-CD68-4066-964E-3250F028ECD8}" type="pres">
      <dgm:prSet presAssocID="{105D35E0-9A5D-4EB8-8A48-4ED52D2D6EAC}" presName="tile2" presStyleLbl="node1" presStyleIdx="1" presStyleCnt="4"/>
      <dgm:spPr/>
      <dgm:t>
        <a:bodyPr/>
        <a:lstStyle/>
        <a:p>
          <a:endParaRPr lang="pl-PL"/>
        </a:p>
      </dgm:t>
    </dgm:pt>
    <dgm:pt modelId="{05A3AFDD-401F-4F23-BB24-E0D7FF72CCDF}" type="pres">
      <dgm:prSet presAssocID="{105D35E0-9A5D-4EB8-8A48-4ED52D2D6EA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D59A05-D1B4-44E6-9B4C-709F5B4D7A95}" type="pres">
      <dgm:prSet presAssocID="{105D35E0-9A5D-4EB8-8A48-4ED52D2D6EAC}" presName="tile3" presStyleLbl="node1" presStyleIdx="2" presStyleCnt="4"/>
      <dgm:spPr/>
      <dgm:t>
        <a:bodyPr/>
        <a:lstStyle/>
        <a:p>
          <a:endParaRPr lang="pl-PL"/>
        </a:p>
      </dgm:t>
    </dgm:pt>
    <dgm:pt modelId="{67672549-9166-47D4-BEDD-457A1DD4C140}" type="pres">
      <dgm:prSet presAssocID="{105D35E0-9A5D-4EB8-8A48-4ED52D2D6EA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0DBFB4-092A-4103-B403-DEB98A0B7C8B}" type="pres">
      <dgm:prSet presAssocID="{105D35E0-9A5D-4EB8-8A48-4ED52D2D6EAC}" presName="tile4" presStyleLbl="node1" presStyleIdx="3" presStyleCnt="4"/>
      <dgm:spPr/>
      <dgm:t>
        <a:bodyPr/>
        <a:lstStyle/>
        <a:p>
          <a:endParaRPr lang="pl-PL"/>
        </a:p>
      </dgm:t>
    </dgm:pt>
    <dgm:pt modelId="{2B9D79D4-8EC6-4499-B115-C0783D9792E4}" type="pres">
      <dgm:prSet presAssocID="{105D35E0-9A5D-4EB8-8A48-4ED52D2D6EA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DD5D83-BE4D-43A3-9704-A8AFB5881A8F}" type="pres">
      <dgm:prSet presAssocID="{105D35E0-9A5D-4EB8-8A48-4ED52D2D6EA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7C74BB5B-8061-4A3D-B7F1-38451F4400C4}" srcId="{F9A846BA-06FB-46AF-80ED-5EA0073A08FA}" destId="{99AF5D9A-85BF-4F46-95BF-C91D883DAA57}" srcOrd="3" destOrd="0" parTransId="{A3392438-EE54-400F-A940-7D91A94762AD}" sibTransId="{6E2267B1-6DFA-4B80-AE4A-288ACD0B69FE}"/>
    <dgm:cxn modelId="{DC89A9CE-FCAB-44DF-9C1D-23B8F7C3BEA3}" type="presOf" srcId="{99AF5D9A-85BF-4F46-95BF-C91D883DAA57}" destId="{000DBFB4-092A-4103-B403-DEB98A0B7C8B}" srcOrd="0" destOrd="0" presId="urn:microsoft.com/office/officeart/2005/8/layout/matrix1"/>
    <dgm:cxn modelId="{9E079C93-A4EB-4859-9AA3-38444F8FF8A2}" type="presOf" srcId="{6B874F99-8084-4202-8EB2-06ED06F5FD44}" destId="{05A3AFDD-401F-4F23-BB24-E0D7FF72CCDF}" srcOrd="1" destOrd="0" presId="urn:microsoft.com/office/officeart/2005/8/layout/matrix1"/>
    <dgm:cxn modelId="{A932F384-C53A-4246-AA3E-0B291CCBD707}" type="presOf" srcId="{252AD561-9991-4F41-802E-BD9CB2DB2106}" destId="{06576848-77A0-4C1E-A6FA-1642D2658760}" srcOrd="0" destOrd="0" presId="urn:microsoft.com/office/officeart/2005/8/layout/matrix1"/>
    <dgm:cxn modelId="{DE168BD6-D48B-4806-A95C-B1254FED8405}" type="presOf" srcId="{252AD561-9991-4F41-802E-BD9CB2DB2106}" destId="{D74C9C0F-5F8F-4B6C-9140-9B3B183B0E53}" srcOrd="1" destOrd="0" presId="urn:microsoft.com/office/officeart/2005/8/layout/matrix1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25DA3325-023A-499A-811A-650AAB56C058}" type="presOf" srcId="{3F47A0DA-4745-4FDF-BC77-885A149A6A26}" destId="{21D59A05-D1B4-44E6-9B4C-709F5B4D7A95}" srcOrd="0" destOrd="0" presId="urn:microsoft.com/office/officeart/2005/8/layout/matrix1"/>
    <dgm:cxn modelId="{D3858DDF-55FD-41DC-A208-267E6D67690F}" srcId="{F9A846BA-06FB-46AF-80ED-5EA0073A08FA}" destId="{6B874F99-8084-4202-8EB2-06ED06F5FD44}" srcOrd="1" destOrd="0" parTransId="{2C579863-A825-45CF-AB71-21A1A63E5075}" sibTransId="{46ED0B42-43B1-48DC-B883-6BD49C80E9C2}"/>
    <dgm:cxn modelId="{C278C48F-932D-41A2-B2C5-119AF48B1636}" srcId="{F9A846BA-06FB-46AF-80ED-5EA0073A08FA}" destId="{3F47A0DA-4745-4FDF-BC77-885A149A6A26}" srcOrd="2" destOrd="0" parTransId="{6F35DCD6-0399-4881-9DC1-F83AED2063E4}" sibTransId="{A267E4A6-47F8-438B-9F0F-6CE3AEDF3D0D}"/>
    <dgm:cxn modelId="{9B7B6F31-1059-46E3-89A3-7F1D492E11B8}" type="presOf" srcId="{6B874F99-8084-4202-8EB2-06ED06F5FD44}" destId="{272B0584-CD68-4066-964E-3250F028ECD8}" srcOrd="0" destOrd="0" presId="urn:microsoft.com/office/officeart/2005/8/layout/matrix1"/>
    <dgm:cxn modelId="{391281FE-6928-48AE-99F7-AC5E4F7EE918}" type="presOf" srcId="{99AF5D9A-85BF-4F46-95BF-C91D883DAA57}" destId="{2B9D79D4-8EC6-4499-B115-C0783D9792E4}" srcOrd="1" destOrd="0" presId="urn:microsoft.com/office/officeart/2005/8/layout/matrix1"/>
    <dgm:cxn modelId="{3D8DA5A1-1FB6-406E-B572-9E339D1558BB}" srcId="{F9A846BA-06FB-46AF-80ED-5EA0073A08FA}" destId="{252AD561-9991-4F41-802E-BD9CB2DB2106}" srcOrd="0" destOrd="0" parTransId="{77372560-AEA9-4032-8ED2-3D5B6BA9123B}" sibTransId="{FD5BEB44-1E2D-4110-B492-353C378253DE}"/>
    <dgm:cxn modelId="{181296D0-6892-4E38-B939-6CC7F39EE91A}" type="presOf" srcId="{F9A846BA-06FB-46AF-80ED-5EA0073A08FA}" destId="{0FDD5D83-BE4D-43A3-9704-A8AFB5881A8F}" srcOrd="0" destOrd="0" presId="urn:microsoft.com/office/officeart/2005/8/layout/matrix1"/>
    <dgm:cxn modelId="{43DE09FC-8D80-40BE-A651-642DE6DD8AAB}" type="presOf" srcId="{105D35E0-9A5D-4EB8-8A48-4ED52D2D6EAC}" destId="{E48FF73E-6AD3-4D04-953E-2E6587EA39DE}" srcOrd="0" destOrd="0" presId="urn:microsoft.com/office/officeart/2005/8/layout/matrix1"/>
    <dgm:cxn modelId="{B2287BA2-650A-49E2-BCF1-E14C1E40D691}" type="presOf" srcId="{3F47A0DA-4745-4FDF-BC77-885A149A6A26}" destId="{67672549-9166-47D4-BEDD-457A1DD4C140}" srcOrd="1" destOrd="0" presId="urn:microsoft.com/office/officeart/2005/8/layout/matrix1"/>
    <dgm:cxn modelId="{E8E5B1D4-23BC-4FF9-9750-BCC181A331E0}" type="presParOf" srcId="{E48FF73E-6AD3-4D04-953E-2E6587EA39DE}" destId="{736D7C8D-A130-4B14-AA43-23873542E385}" srcOrd="0" destOrd="0" presId="urn:microsoft.com/office/officeart/2005/8/layout/matrix1"/>
    <dgm:cxn modelId="{AA2BE065-95B2-429E-8515-940C8B86F595}" type="presParOf" srcId="{736D7C8D-A130-4B14-AA43-23873542E385}" destId="{06576848-77A0-4C1E-A6FA-1642D2658760}" srcOrd="0" destOrd="0" presId="urn:microsoft.com/office/officeart/2005/8/layout/matrix1"/>
    <dgm:cxn modelId="{4C99D3D7-E092-4CAC-BF82-4B97F3E74B00}" type="presParOf" srcId="{736D7C8D-A130-4B14-AA43-23873542E385}" destId="{D74C9C0F-5F8F-4B6C-9140-9B3B183B0E53}" srcOrd="1" destOrd="0" presId="urn:microsoft.com/office/officeart/2005/8/layout/matrix1"/>
    <dgm:cxn modelId="{6BC60B27-8B2F-4D54-A0BD-6AFFCC6C6F3B}" type="presParOf" srcId="{736D7C8D-A130-4B14-AA43-23873542E385}" destId="{272B0584-CD68-4066-964E-3250F028ECD8}" srcOrd="2" destOrd="0" presId="urn:microsoft.com/office/officeart/2005/8/layout/matrix1"/>
    <dgm:cxn modelId="{CC4362C3-AEBC-46AF-8D20-78D8856B08DB}" type="presParOf" srcId="{736D7C8D-A130-4B14-AA43-23873542E385}" destId="{05A3AFDD-401F-4F23-BB24-E0D7FF72CCDF}" srcOrd="3" destOrd="0" presId="urn:microsoft.com/office/officeart/2005/8/layout/matrix1"/>
    <dgm:cxn modelId="{2839DBA2-7A17-4938-98DA-D956B0304A86}" type="presParOf" srcId="{736D7C8D-A130-4B14-AA43-23873542E385}" destId="{21D59A05-D1B4-44E6-9B4C-709F5B4D7A95}" srcOrd="4" destOrd="0" presId="urn:microsoft.com/office/officeart/2005/8/layout/matrix1"/>
    <dgm:cxn modelId="{F456002D-6C26-430B-B4FE-D8792B6096AA}" type="presParOf" srcId="{736D7C8D-A130-4B14-AA43-23873542E385}" destId="{67672549-9166-47D4-BEDD-457A1DD4C140}" srcOrd="5" destOrd="0" presId="urn:microsoft.com/office/officeart/2005/8/layout/matrix1"/>
    <dgm:cxn modelId="{2AC11B00-13E3-4C77-B273-B70A72B80B12}" type="presParOf" srcId="{736D7C8D-A130-4B14-AA43-23873542E385}" destId="{000DBFB4-092A-4103-B403-DEB98A0B7C8B}" srcOrd="6" destOrd="0" presId="urn:microsoft.com/office/officeart/2005/8/layout/matrix1"/>
    <dgm:cxn modelId="{50DF158D-157B-4FC0-9515-E55E3DC35E9F}" type="presParOf" srcId="{736D7C8D-A130-4B14-AA43-23873542E385}" destId="{2B9D79D4-8EC6-4499-B115-C0783D9792E4}" srcOrd="7" destOrd="0" presId="urn:microsoft.com/office/officeart/2005/8/layout/matrix1"/>
    <dgm:cxn modelId="{86FCE027-F267-46AD-8C44-16F39FFF337F}" type="presParOf" srcId="{E48FF73E-6AD3-4D04-953E-2E6587EA39DE}" destId="{0FDD5D83-BE4D-43A3-9704-A8AFB5881A8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576848-77A0-4C1E-A6FA-1642D2658760}">
      <dsp:nvSpPr>
        <dsp:cNvPr id="0" name=""/>
        <dsp:cNvSpPr/>
      </dsp:nvSpPr>
      <dsp:spPr>
        <a:xfrm rot="16200000">
          <a:off x="-196715" y="196715"/>
          <a:ext cx="3212831" cy="28194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KULT</a:t>
          </a:r>
          <a:endParaRPr lang="pl-PL" sz="3200" kern="1200" dirty="0"/>
        </a:p>
      </dsp:txBody>
      <dsp:txXfrm rot="16200000">
        <a:off x="204888" y="-204888"/>
        <a:ext cx="2409623" cy="2819400"/>
      </dsp:txXfrm>
    </dsp:sp>
    <dsp:sp modelId="{272B0584-CD68-4066-964E-3250F028ECD8}">
      <dsp:nvSpPr>
        <dsp:cNvPr id="0" name=""/>
        <dsp:cNvSpPr/>
      </dsp:nvSpPr>
      <dsp:spPr>
        <a:xfrm>
          <a:off x="2819400" y="0"/>
          <a:ext cx="2819400" cy="321283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ORGANIZACJA</a:t>
          </a:r>
          <a:endParaRPr lang="pl-PL" sz="3200" kern="1200" dirty="0"/>
        </a:p>
      </dsp:txBody>
      <dsp:txXfrm>
        <a:off x="2819400" y="0"/>
        <a:ext cx="2819400" cy="2409623"/>
      </dsp:txXfrm>
    </dsp:sp>
    <dsp:sp modelId="{21D59A05-D1B4-44E6-9B4C-709F5B4D7A95}">
      <dsp:nvSpPr>
        <dsp:cNvPr id="0" name=""/>
        <dsp:cNvSpPr/>
      </dsp:nvSpPr>
      <dsp:spPr>
        <a:xfrm rot="10800000">
          <a:off x="0" y="3212831"/>
          <a:ext cx="2819400" cy="321283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DOKTRYNA</a:t>
          </a:r>
          <a:endParaRPr lang="pl-PL" sz="3200" kern="1200" dirty="0"/>
        </a:p>
      </dsp:txBody>
      <dsp:txXfrm rot="10800000">
        <a:off x="0" y="4016038"/>
        <a:ext cx="2819400" cy="2409623"/>
      </dsp:txXfrm>
    </dsp:sp>
    <dsp:sp modelId="{000DBFB4-092A-4103-B403-DEB98A0B7C8B}">
      <dsp:nvSpPr>
        <dsp:cNvPr id="0" name=""/>
        <dsp:cNvSpPr/>
      </dsp:nvSpPr>
      <dsp:spPr>
        <a:xfrm rot="5400000">
          <a:off x="2622684" y="3409546"/>
          <a:ext cx="3212831" cy="28194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MORALNOŚĆ</a:t>
          </a:r>
          <a:endParaRPr lang="pl-PL" sz="3200" kern="1200" dirty="0"/>
        </a:p>
      </dsp:txBody>
      <dsp:txXfrm rot="5400000">
        <a:off x="3024288" y="3811150"/>
        <a:ext cx="2409623" cy="2819400"/>
      </dsp:txXfrm>
    </dsp:sp>
    <dsp:sp modelId="{0FDD5D83-BE4D-43A3-9704-A8AFB5881A8F}">
      <dsp:nvSpPr>
        <dsp:cNvPr id="0" name=""/>
        <dsp:cNvSpPr/>
      </dsp:nvSpPr>
      <dsp:spPr>
        <a:xfrm>
          <a:off x="1973579" y="2409623"/>
          <a:ext cx="1691640" cy="1606415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RELIGIA</a:t>
          </a:r>
          <a:endParaRPr lang="pl-PL" sz="3200" kern="1200" dirty="0"/>
        </a:p>
      </dsp:txBody>
      <dsp:txXfrm>
        <a:off x="1973579" y="2409623"/>
        <a:ext cx="1691640" cy="1606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#1">
  <dgm:title val="3-D Style 6"/>
  <dgm:desc val="3-D Style 6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20E70-0DE6-4D9A-B193-BBAD924980AA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645A9-8BE0-466C-8927-37FFDDB0CFC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645A9-8BE0-466C-8927-37FFDDB0CFC2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645A9-8BE0-466C-8927-37FFDDB0CFC2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645A9-8BE0-466C-8927-37FFDDB0CFC2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645A9-8BE0-466C-8927-37FFDDB0CFC2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645A9-8BE0-466C-8927-37FFDDB0CFC2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645A9-8BE0-466C-8927-37FFDDB0CFC2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09C4-0238-4867-BD48-B9F08B0CFDB4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68A3-D4AE-4391-AE9D-037119C9DCD6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54A0-56DB-498A-AA61-F4D55CF275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68A3-D4AE-4391-AE9D-037119C9DCD6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54A0-56DB-498A-AA61-F4D55CF275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68A3-D4AE-4391-AE9D-037119C9DCD6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54A0-56DB-498A-AA61-F4D55CF275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68A3-D4AE-4391-AE9D-037119C9DCD6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54A0-56DB-498A-AA61-F4D55CF275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68A3-D4AE-4391-AE9D-037119C9DCD6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54A0-56DB-498A-AA61-F4D55CF275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68A3-D4AE-4391-AE9D-037119C9DCD6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54A0-56DB-498A-AA61-F4D55CF275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68A3-D4AE-4391-AE9D-037119C9DCD6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54A0-56DB-498A-AA61-F4D55CF275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68A3-D4AE-4391-AE9D-037119C9DCD6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54A0-56DB-498A-AA61-F4D55CF275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68A3-D4AE-4391-AE9D-037119C9DCD6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54A0-56DB-498A-AA61-F4D55CF275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68A3-D4AE-4391-AE9D-037119C9DCD6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54A0-56DB-498A-AA61-F4D55CF275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68A3-D4AE-4391-AE9D-037119C9DCD6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54A0-56DB-498A-AA61-F4D55CF275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568A3-D4AE-4391-AE9D-037119C9DCD6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854A0-56DB-498A-AA61-F4D55CF2751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Filmy%20do%20weryfikacji\Pogoda%20na%20jutro.av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Mezquit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hyperlink" Target="http://www.katechizm.opoka.org.pl/rkkkI-1-1.htm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possumus.pl/ps/Mdr/13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hyperlink" Target="http://www.nonpossumus.pl/ps/Rz/1.php" TargetMode="External"/><Relationship Id="rId4" Type="http://schemas.openxmlformats.org/officeDocument/2006/relationships/hyperlink" Target="http://www.nonpossumus.pl/ps/Rz/2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eligie.wiara.pl/doc/471908.Nostra-aetate-Deklaracja-Soboru-Watykanskiego-II-o-stosunk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lia.p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Człowiek a religia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Klasa II LŚ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Dziś jest 30.09.2013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wakacji pozostało 270 dni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5536" y="630932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Tła.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Anita P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Peppers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Czego człowiek poszukuje w religii? Wierzący a religijny.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(05.30 – 13.00)</a:t>
            </a:r>
            <a:endParaRPr lang="pl-PL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1752600" y="216170"/>
          <a:ext cx="5638800" cy="642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Wielość religii na świecie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  <a:hlinkClick r:id="rId3"/>
              </a:rPr>
              <a:t>Meczet – katedra w Kordobie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47968796_X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2706891"/>
            <a:ext cx="4040188" cy="2887256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b="0" dirty="0" smtClean="0">
                <a:latin typeface="Times New Roman" pitchFamily="18" charset="0"/>
                <a:cs typeface="Times New Roman" pitchFamily="18" charset="0"/>
              </a:rPr>
              <a:t>Dlaczego tak wiele religii, skoro Jeden Bóg?</a:t>
            </a:r>
            <a:endParaRPr lang="pl-PL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200" b="0" dirty="0" smtClean="0">
                <a:latin typeface="Times New Roman" pitchFamily="18" charset="0"/>
                <a:cs typeface="Times New Roman" pitchFamily="18" charset="0"/>
              </a:rPr>
              <a:t>(podręcznik, str. 25)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67544" y="5877272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akulamatiau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Symbol zastępczy zawartości 11" descr="KKK 27 -29.jpg">
            <a:hlinkClick r:id="rId5"/>
          </p:cNvPr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4645025" y="3030485"/>
            <a:ext cx="4041775" cy="224006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Wielość religii na świecie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Człowiek wobec Objawienia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000" b="0" dirty="0" smtClean="0">
                <a:latin typeface="Times New Roman" pitchFamily="18" charset="0"/>
                <a:cs typeface="Times New Roman" pitchFamily="18" charset="0"/>
              </a:rPr>
              <a:t>Pismo św.</a:t>
            </a:r>
            <a:endParaRPr lang="pl-PL" sz="3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99592" y="6237312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chesterF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3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Mdr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  <a:hlinkClick r:id="rId3"/>
              </a:rPr>
              <a:t> 13,1-9</a:t>
            </a:r>
            <a:endParaRPr lang="pl-PL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Rz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  <a:hlinkClick r:id="rId4"/>
              </a:rPr>
              <a:t> 2,14-16</a:t>
            </a:r>
            <a:endParaRPr lang="pl-PL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0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Rz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  <a:hlinkClick r:id="rId5"/>
              </a:rPr>
              <a:t> 1,25-32</a:t>
            </a:r>
            <a:endParaRPr lang="pl-PL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3200" i="1" dirty="0" smtClean="0">
                <a:latin typeface="Times New Roman" pitchFamily="18" charset="0"/>
                <a:cs typeface="Times New Roman" pitchFamily="18" charset="0"/>
              </a:rPr>
              <a:t>Czym skutkuje odrzucenie Bożej prawdy? </a:t>
            </a:r>
            <a:endParaRPr lang="pl-PL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3200" i="1" dirty="0" smtClean="0">
                <a:latin typeface="Times New Roman" pitchFamily="18" charset="0"/>
                <a:cs typeface="Times New Roman" pitchFamily="18" charset="0"/>
              </a:rPr>
              <a:t>Jakie są owoce zbytniego zaufania własnemu rozumowi?</a:t>
            </a:r>
            <a:endParaRPr lang="pl-PL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Symbol zastępczy zawartości 7" descr="Fotolia_16139172_XS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395536" y="2204864"/>
            <a:ext cx="3951288" cy="39512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Dlaczego człowiek odrzuca Boga?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Podręcznik, str. 26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Człowiek wobec Objawienia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000" b="0" dirty="0" smtClean="0">
                <a:latin typeface="Times New Roman" pitchFamily="18" charset="0"/>
                <a:cs typeface="Times New Roman" pitchFamily="18" charset="0"/>
                <a:hlinkClick r:id="rId3"/>
              </a:rPr>
              <a:t>Sobór Watykański II</a:t>
            </a:r>
            <a:endParaRPr lang="pl-PL" sz="3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99592" y="6237312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Nikolaj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Sorokin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Ludzie oczekują od różnych religii odpowiedzi na głębokie tajemnice ludzkiej egzystencji, które jak niegdyś, tak i teraz do głębi poruszają ludzkie serca; czym jest człowiek, jaki jest sens i cel naszego życia, co jest dobrem, a co grzechem, jakie jest źródło i jaki cel cierpienia, na jakiej drodze można osiągnąć prawdziwą szczęśliwość, czym jest śmierć, sąd i wymiar sprawiedliwości po śmierci, czym wreszcie jest owa ostateczna i niewysłowiona tajemnica, ogarniająca nasz byt, z której bierzemy początek i ku której dążymy.</a:t>
            </a:r>
            <a:endParaRPr lang="pl-PL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ymbol zastępczy zawartości 8" descr="Fotolia_10166032_X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Zamiast notatki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Rozwiązaną krzyżówkę wklejamy do zeszytu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Dla katechety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algn="just"/>
            <a:r>
              <a:rPr lang="pl-PL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Zdjęcia tej prezentacji zostały w niej użyte po uzyskaniu licencji z serwisu </a:t>
            </a:r>
            <a:r>
              <a:rPr lang="pl-PL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www.fotolia.pl</a:t>
            </a:r>
            <a:r>
              <a:rPr lang="pl-PL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lub wykonane osobiście.</a:t>
            </a:r>
          </a:p>
          <a:p>
            <a:pPr algn="just"/>
            <a:r>
              <a:rPr lang="pl-PL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Niniejsza prezentacja może być używana wyłącznie do celów edukacyjnych, a używający jej zobowiązuje się zabezpieczyć ją przed nieuprawnionym używaniem, zwłaszcza przed wyodrębnianiem zdjęć w niej użytych i dalszą ich dystrybucją. </a:t>
            </a:r>
          </a:p>
          <a:p>
            <a:pPr algn="just"/>
            <a:r>
              <a:rPr lang="pl-PL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Użytkownik niniejszej prezentacji w przypadku nieuprawnionego jej użycia, próbie wyodrębnienia zawartych w niej obrazów, użycia jej w sposób niezgodny z prawem ponosi odpowiedzialność karną wynikającą z przepisów prawa polskiego oraz międzynarodowego.</a:t>
            </a:r>
            <a:endParaRPr lang="pl-PL" sz="2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324</Words>
  <Application>Microsoft Office PowerPoint</Application>
  <PresentationFormat>Pokaz na ekranie (4:3)</PresentationFormat>
  <Paragraphs>45</Paragraphs>
  <Slides>8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Człowiek a religia</vt:lpstr>
      <vt:lpstr>Czego człowiek poszukuje w religii? Wierzący a religijny. (05.30 – 13.00)</vt:lpstr>
      <vt:lpstr>Slajd 3</vt:lpstr>
      <vt:lpstr>Wielość religii na świecie</vt:lpstr>
      <vt:lpstr>Wielość religii na świecie</vt:lpstr>
      <vt:lpstr>Dlaczego człowiek odrzuca Boga? Podręcznik, str. 26</vt:lpstr>
      <vt:lpstr>Zamiast notatki</vt:lpstr>
      <vt:lpstr>Dla katechety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Człowiek a religia</dc:title>
  <dc:creator>Mirco</dc:creator>
  <cp:lastModifiedBy>Mirco</cp:lastModifiedBy>
  <cp:revision>10</cp:revision>
  <dcterms:created xsi:type="dcterms:W3CDTF">2013-09-29T19:25:28Z</dcterms:created>
  <dcterms:modified xsi:type="dcterms:W3CDTF">2013-09-30T15:21:55Z</dcterms:modified>
</cp:coreProperties>
</file>