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67" r:id="rId4"/>
    <p:sldId id="258" r:id="rId5"/>
    <p:sldId id="260" r:id="rId6"/>
    <p:sldId id="261" r:id="rId7"/>
    <p:sldId id="262" r:id="rId8"/>
    <p:sldId id="265" r:id="rId9"/>
    <p:sldId id="263" r:id="rId10"/>
    <p:sldId id="257" r:id="rId11"/>
    <p:sldId id="268" r:id="rId12"/>
    <p:sldId id="264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B4A26F-20A3-40AC-BAC5-60FACF586D94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B18664C4-85AA-4C31-8EAD-2A0D22F6DE86}">
      <dgm:prSet phldrT="[Tekst]"/>
      <dgm:spPr/>
      <dgm:t>
        <a:bodyPr/>
        <a:lstStyle/>
        <a:p>
          <a:r>
            <a:rPr lang="pl-PL" dirty="0" smtClean="0"/>
            <a:t>Chrześcijaństwo, czy jego grzechy?</a:t>
          </a:r>
          <a:endParaRPr lang="pl-PL" dirty="0"/>
        </a:p>
      </dgm:t>
    </dgm:pt>
    <dgm:pt modelId="{0CE3CB6C-A948-4D77-BC74-FC1562693BF3}" type="parTrans" cxnId="{3E42DBB3-CB05-4291-86F4-D07F88A10B63}">
      <dgm:prSet/>
      <dgm:spPr/>
      <dgm:t>
        <a:bodyPr/>
        <a:lstStyle/>
        <a:p>
          <a:endParaRPr lang="pl-PL"/>
        </a:p>
      </dgm:t>
    </dgm:pt>
    <dgm:pt modelId="{3B09252E-7F47-4569-9E7A-0FCE5F483DCA}" type="sibTrans" cxnId="{3E42DBB3-CB05-4291-86F4-D07F88A10B63}">
      <dgm:prSet/>
      <dgm:spPr/>
      <dgm:t>
        <a:bodyPr/>
        <a:lstStyle/>
        <a:p>
          <a:endParaRPr lang="pl-PL"/>
        </a:p>
      </dgm:t>
    </dgm:pt>
    <dgm:pt modelId="{96A566F5-DA66-455F-870E-589D4269E097}">
      <dgm:prSet phldrT="[Tekst]"/>
      <dgm:spPr/>
      <dgm:t>
        <a:bodyPr/>
        <a:lstStyle/>
        <a:p>
          <a:r>
            <a:rPr lang="pl-PL" dirty="0" smtClean="0"/>
            <a:t>Nauka Koranu, czy ideologia?</a:t>
          </a:r>
          <a:endParaRPr lang="pl-PL" dirty="0"/>
        </a:p>
      </dgm:t>
    </dgm:pt>
    <dgm:pt modelId="{106AC3A3-8DB7-4E17-9D60-804E36D183F3}" type="parTrans" cxnId="{3EEE52E5-1AD8-4089-9288-4FEE73D2770F}">
      <dgm:prSet/>
      <dgm:spPr/>
      <dgm:t>
        <a:bodyPr/>
        <a:lstStyle/>
        <a:p>
          <a:endParaRPr lang="pl-PL"/>
        </a:p>
      </dgm:t>
    </dgm:pt>
    <dgm:pt modelId="{E595A7EE-8153-422E-A5B4-BCDD58DEBC39}" type="sibTrans" cxnId="{3EEE52E5-1AD8-4089-9288-4FEE73D2770F}">
      <dgm:prSet/>
      <dgm:spPr/>
      <dgm:t>
        <a:bodyPr/>
        <a:lstStyle/>
        <a:p>
          <a:endParaRPr lang="pl-PL"/>
        </a:p>
      </dgm:t>
    </dgm:pt>
    <dgm:pt modelId="{18EEADF2-169C-4FE5-9EE2-EE2CE54C832E}">
      <dgm:prSet phldrT="[Tekst]"/>
      <dgm:spPr/>
      <dgm:t>
        <a:bodyPr/>
        <a:lstStyle/>
        <a:p>
          <a:r>
            <a:rPr lang="pl-PL" dirty="0" smtClean="0"/>
            <a:t>Religia czy polityka?</a:t>
          </a:r>
          <a:endParaRPr lang="pl-PL" dirty="0"/>
        </a:p>
      </dgm:t>
    </dgm:pt>
    <dgm:pt modelId="{CB8E87FB-F851-4D45-8CCA-33603B0CC949}" type="parTrans" cxnId="{664739E3-EFDB-4C89-94DB-A80536A68567}">
      <dgm:prSet/>
      <dgm:spPr/>
      <dgm:t>
        <a:bodyPr/>
        <a:lstStyle/>
        <a:p>
          <a:endParaRPr lang="pl-PL"/>
        </a:p>
      </dgm:t>
    </dgm:pt>
    <dgm:pt modelId="{EBE921F8-5A75-4416-A7CB-C48D90E89E04}" type="sibTrans" cxnId="{664739E3-EFDB-4C89-94DB-A80536A68567}">
      <dgm:prSet/>
      <dgm:spPr/>
      <dgm:t>
        <a:bodyPr/>
        <a:lstStyle/>
        <a:p>
          <a:endParaRPr lang="pl-PL"/>
        </a:p>
      </dgm:t>
    </dgm:pt>
    <dgm:pt modelId="{9428F70C-406E-47AE-8143-F0EBFF38667B}" type="pres">
      <dgm:prSet presAssocID="{BCB4A26F-20A3-40AC-BAC5-60FACF586D94}" presName="Name0" presStyleCnt="0">
        <dgm:presLayoutVars>
          <dgm:dir/>
          <dgm:resizeHandles val="exact"/>
        </dgm:presLayoutVars>
      </dgm:prSet>
      <dgm:spPr/>
    </dgm:pt>
    <dgm:pt modelId="{0841076F-B6D4-42A6-BEFC-8C3D23A42F67}" type="pres">
      <dgm:prSet presAssocID="{BCB4A26F-20A3-40AC-BAC5-60FACF586D94}" presName="fgShape" presStyleLbl="fgShp" presStyleIdx="0" presStyleCnt="1" custLinFactY="41132" custLinFactNeighborX="10386" custLinFactNeighborY="100000"/>
      <dgm:spPr/>
    </dgm:pt>
    <dgm:pt modelId="{DB483F3B-A85F-4B93-8CBE-420D5E400C57}" type="pres">
      <dgm:prSet presAssocID="{BCB4A26F-20A3-40AC-BAC5-60FACF586D94}" presName="linComp" presStyleCnt="0"/>
      <dgm:spPr/>
    </dgm:pt>
    <dgm:pt modelId="{B1F3CD0C-3C4A-4C29-9087-017BDA49FAF1}" type="pres">
      <dgm:prSet presAssocID="{B18664C4-85AA-4C31-8EAD-2A0D22F6DE86}" presName="compNode" presStyleCnt="0"/>
      <dgm:spPr/>
    </dgm:pt>
    <dgm:pt modelId="{E499E7F1-4D02-48C0-87D6-D7C756059DB7}" type="pres">
      <dgm:prSet presAssocID="{B18664C4-85AA-4C31-8EAD-2A0D22F6DE86}" presName="bkgdShape" presStyleLbl="node1" presStyleIdx="0" presStyleCnt="3"/>
      <dgm:spPr/>
      <dgm:t>
        <a:bodyPr/>
        <a:lstStyle/>
        <a:p>
          <a:endParaRPr lang="pl-PL"/>
        </a:p>
      </dgm:t>
    </dgm:pt>
    <dgm:pt modelId="{DC91F29F-CC0A-4D3D-8E00-7B00DF26FA83}" type="pres">
      <dgm:prSet presAssocID="{B18664C4-85AA-4C31-8EAD-2A0D22F6DE8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09DF77A-B94A-458C-B18A-A8E14482349D}" type="pres">
      <dgm:prSet presAssocID="{B18664C4-85AA-4C31-8EAD-2A0D22F6DE86}" presName="invisiNode" presStyleLbl="node1" presStyleIdx="0" presStyleCnt="3"/>
      <dgm:spPr/>
    </dgm:pt>
    <dgm:pt modelId="{1211B123-3EE3-490E-AB37-284748585D4F}" type="pres">
      <dgm:prSet presAssocID="{B18664C4-85AA-4C31-8EAD-2A0D22F6DE86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45D1C1E-EF65-473C-94F6-3F572B1C1B8D}" type="pres">
      <dgm:prSet presAssocID="{3B09252E-7F47-4569-9E7A-0FCE5F483DCA}" presName="sibTrans" presStyleLbl="sibTrans2D1" presStyleIdx="0" presStyleCnt="0"/>
      <dgm:spPr/>
      <dgm:t>
        <a:bodyPr/>
        <a:lstStyle/>
        <a:p>
          <a:endParaRPr lang="pl-PL"/>
        </a:p>
      </dgm:t>
    </dgm:pt>
    <dgm:pt modelId="{6C60DB87-A7A3-42E9-BF72-7312831331CB}" type="pres">
      <dgm:prSet presAssocID="{96A566F5-DA66-455F-870E-589D4269E097}" presName="compNode" presStyleCnt="0"/>
      <dgm:spPr/>
    </dgm:pt>
    <dgm:pt modelId="{1B4FA2C8-4D9C-4E2E-B457-91D9E2E6BB28}" type="pres">
      <dgm:prSet presAssocID="{96A566F5-DA66-455F-870E-589D4269E097}" presName="bkgdShape" presStyleLbl="node1" presStyleIdx="1" presStyleCnt="3"/>
      <dgm:spPr/>
      <dgm:t>
        <a:bodyPr/>
        <a:lstStyle/>
        <a:p>
          <a:endParaRPr lang="pl-PL"/>
        </a:p>
      </dgm:t>
    </dgm:pt>
    <dgm:pt modelId="{1B234DFE-2A86-41F0-AA71-865B004391F4}" type="pres">
      <dgm:prSet presAssocID="{96A566F5-DA66-455F-870E-589D4269E0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486F02A-3689-435A-B70D-F3B3F110D750}" type="pres">
      <dgm:prSet presAssocID="{96A566F5-DA66-455F-870E-589D4269E097}" presName="invisiNode" presStyleLbl="node1" presStyleIdx="1" presStyleCnt="3"/>
      <dgm:spPr/>
    </dgm:pt>
    <dgm:pt modelId="{DF578B20-BE3F-4B79-96C9-2CBD27319BE7}" type="pres">
      <dgm:prSet presAssocID="{96A566F5-DA66-455F-870E-589D4269E097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FA884AF-BD70-4C2E-BB12-028182AEED31}" type="pres">
      <dgm:prSet presAssocID="{E595A7EE-8153-422E-A5B4-BCDD58DEBC39}" presName="sibTrans" presStyleLbl="sibTrans2D1" presStyleIdx="0" presStyleCnt="0"/>
      <dgm:spPr/>
      <dgm:t>
        <a:bodyPr/>
        <a:lstStyle/>
        <a:p>
          <a:endParaRPr lang="pl-PL"/>
        </a:p>
      </dgm:t>
    </dgm:pt>
    <dgm:pt modelId="{B2ED7C44-3A0C-4AF2-9B78-1D1AC4D1F2FA}" type="pres">
      <dgm:prSet presAssocID="{18EEADF2-169C-4FE5-9EE2-EE2CE54C832E}" presName="compNode" presStyleCnt="0"/>
      <dgm:spPr/>
    </dgm:pt>
    <dgm:pt modelId="{C8CFD82D-8B18-4D5B-8E90-80690A7E955A}" type="pres">
      <dgm:prSet presAssocID="{18EEADF2-169C-4FE5-9EE2-EE2CE54C832E}" presName="bkgdShape" presStyleLbl="node1" presStyleIdx="2" presStyleCnt="3"/>
      <dgm:spPr/>
      <dgm:t>
        <a:bodyPr/>
        <a:lstStyle/>
        <a:p>
          <a:endParaRPr lang="pl-PL"/>
        </a:p>
      </dgm:t>
    </dgm:pt>
    <dgm:pt modelId="{B4B01EA8-7F7D-4A46-BCBA-1BEC9F720695}" type="pres">
      <dgm:prSet presAssocID="{18EEADF2-169C-4FE5-9EE2-EE2CE54C832E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7C7D9AF-00E7-4A8E-B554-62537C0888AE}" type="pres">
      <dgm:prSet presAssocID="{18EEADF2-169C-4FE5-9EE2-EE2CE54C832E}" presName="invisiNode" presStyleLbl="node1" presStyleIdx="2" presStyleCnt="3"/>
      <dgm:spPr/>
    </dgm:pt>
    <dgm:pt modelId="{02D30496-895F-49AA-9B43-FD25E546B036}" type="pres">
      <dgm:prSet presAssocID="{18EEADF2-169C-4FE5-9EE2-EE2CE54C832E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F10BA04-3490-4B20-B96E-BB1AF3EE279B}" type="presOf" srcId="{96A566F5-DA66-455F-870E-589D4269E097}" destId="{1B4FA2C8-4D9C-4E2E-B457-91D9E2E6BB28}" srcOrd="0" destOrd="0" presId="urn:microsoft.com/office/officeart/2005/8/layout/hList7"/>
    <dgm:cxn modelId="{68F83A96-2153-4730-A7D0-1F1D40CF657A}" type="presOf" srcId="{B18664C4-85AA-4C31-8EAD-2A0D22F6DE86}" destId="{E499E7F1-4D02-48C0-87D6-D7C756059DB7}" srcOrd="0" destOrd="0" presId="urn:microsoft.com/office/officeart/2005/8/layout/hList7"/>
    <dgm:cxn modelId="{3EEE52E5-1AD8-4089-9288-4FEE73D2770F}" srcId="{BCB4A26F-20A3-40AC-BAC5-60FACF586D94}" destId="{96A566F5-DA66-455F-870E-589D4269E097}" srcOrd="1" destOrd="0" parTransId="{106AC3A3-8DB7-4E17-9D60-804E36D183F3}" sibTransId="{E595A7EE-8153-422E-A5B4-BCDD58DEBC39}"/>
    <dgm:cxn modelId="{CC4C589D-E298-42CE-866B-33A976153631}" type="presOf" srcId="{18EEADF2-169C-4FE5-9EE2-EE2CE54C832E}" destId="{B4B01EA8-7F7D-4A46-BCBA-1BEC9F720695}" srcOrd="1" destOrd="0" presId="urn:microsoft.com/office/officeart/2005/8/layout/hList7"/>
    <dgm:cxn modelId="{B2D20445-C708-4177-84B9-735BE31A5D74}" type="presOf" srcId="{B18664C4-85AA-4C31-8EAD-2A0D22F6DE86}" destId="{DC91F29F-CC0A-4D3D-8E00-7B00DF26FA83}" srcOrd="1" destOrd="0" presId="urn:microsoft.com/office/officeart/2005/8/layout/hList7"/>
    <dgm:cxn modelId="{FA009B7A-7682-4D96-AAD5-A295B41E319A}" type="presOf" srcId="{96A566F5-DA66-455F-870E-589D4269E097}" destId="{1B234DFE-2A86-41F0-AA71-865B004391F4}" srcOrd="1" destOrd="0" presId="urn:microsoft.com/office/officeart/2005/8/layout/hList7"/>
    <dgm:cxn modelId="{66573C48-860A-4A59-981F-A53D94163A16}" type="presOf" srcId="{3B09252E-7F47-4569-9E7A-0FCE5F483DCA}" destId="{B45D1C1E-EF65-473C-94F6-3F572B1C1B8D}" srcOrd="0" destOrd="0" presId="urn:microsoft.com/office/officeart/2005/8/layout/hList7"/>
    <dgm:cxn modelId="{664739E3-EFDB-4C89-94DB-A80536A68567}" srcId="{BCB4A26F-20A3-40AC-BAC5-60FACF586D94}" destId="{18EEADF2-169C-4FE5-9EE2-EE2CE54C832E}" srcOrd="2" destOrd="0" parTransId="{CB8E87FB-F851-4D45-8CCA-33603B0CC949}" sibTransId="{EBE921F8-5A75-4416-A7CB-C48D90E89E04}"/>
    <dgm:cxn modelId="{E318BA29-DC5F-467A-B661-76F8C08224CB}" type="presOf" srcId="{BCB4A26F-20A3-40AC-BAC5-60FACF586D94}" destId="{9428F70C-406E-47AE-8143-F0EBFF38667B}" srcOrd="0" destOrd="0" presId="urn:microsoft.com/office/officeart/2005/8/layout/hList7"/>
    <dgm:cxn modelId="{128496A4-C9E3-4C79-AD91-64775169CAFA}" type="presOf" srcId="{18EEADF2-169C-4FE5-9EE2-EE2CE54C832E}" destId="{C8CFD82D-8B18-4D5B-8E90-80690A7E955A}" srcOrd="0" destOrd="0" presId="urn:microsoft.com/office/officeart/2005/8/layout/hList7"/>
    <dgm:cxn modelId="{A2DDC10E-21D0-4D14-B407-D0EF99444FC8}" type="presOf" srcId="{E595A7EE-8153-422E-A5B4-BCDD58DEBC39}" destId="{0FA884AF-BD70-4C2E-BB12-028182AEED31}" srcOrd="0" destOrd="0" presId="urn:microsoft.com/office/officeart/2005/8/layout/hList7"/>
    <dgm:cxn modelId="{3E42DBB3-CB05-4291-86F4-D07F88A10B63}" srcId="{BCB4A26F-20A3-40AC-BAC5-60FACF586D94}" destId="{B18664C4-85AA-4C31-8EAD-2A0D22F6DE86}" srcOrd="0" destOrd="0" parTransId="{0CE3CB6C-A948-4D77-BC74-FC1562693BF3}" sibTransId="{3B09252E-7F47-4569-9E7A-0FCE5F483DCA}"/>
    <dgm:cxn modelId="{7D7D4ED7-D0A5-47FD-B9F7-0846A6019836}" type="presParOf" srcId="{9428F70C-406E-47AE-8143-F0EBFF38667B}" destId="{0841076F-B6D4-42A6-BEFC-8C3D23A42F67}" srcOrd="0" destOrd="0" presId="urn:microsoft.com/office/officeart/2005/8/layout/hList7"/>
    <dgm:cxn modelId="{578E44D0-AB7F-483E-B6EC-EF85E91705B2}" type="presParOf" srcId="{9428F70C-406E-47AE-8143-F0EBFF38667B}" destId="{DB483F3B-A85F-4B93-8CBE-420D5E400C57}" srcOrd="1" destOrd="0" presId="urn:microsoft.com/office/officeart/2005/8/layout/hList7"/>
    <dgm:cxn modelId="{D94A745F-6B2C-4D27-921A-E4B60CA55CEB}" type="presParOf" srcId="{DB483F3B-A85F-4B93-8CBE-420D5E400C57}" destId="{B1F3CD0C-3C4A-4C29-9087-017BDA49FAF1}" srcOrd="0" destOrd="0" presId="urn:microsoft.com/office/officeart/2005/8/layout/hList7"/>
    <dgm:cxn modelId="{C9BDF705-3606-4493-921F-1E47335FA10D}" type="presParOf" srcId="{B1F3CD0C-3C4A-4C29-9087-017BDA49FAF1}" destId="{E499E7F1-4D02-48C0-87D6-D7C756059DB7}" srcOrd="0" destOrd="0" presId="urn:microsoft.com/office/officeart/2005/8/layout/hList7"/>
    <dgm:cxn modelId="{34BF3E82-E3E6-4D89-B991-607102704532}" type="presParOf" srcId="{B1F3CD0C-3C4A-4C29-9087-017BDA49FAF1}" destId="{DC91F29F-CC0A-4D3D-8E00-7B00DF26FA83}" srcOrd="1" destOrd="0" presId="urn:microsoft.com/office/officeart/2005/8/layout/hList7"/>
    <dgm:cxn modelId="{18505BA7-F077-4383-9009-B82008AA59DA}" type="presParOf" srcId="{B1F3CD0C-3C4A-4C29-9087-017BDA49FAF1}" destId="{D09DF77A-B94A-458C-B18A-A8E14482349D}" srcOrd="2" destOrd="0" presId="urn:microsoft.com/office/officeart/2005/8/layout/hList7"/>
    <dgm:cxn modelId="{9D3EE2A4-5D65-41DE-BBC1-41D2471BD6FD}" type="presParOf" srcId="{B1F3CD0C-3C4A-4C29-9087-017BDA49FAF1}" destId="{1211B123-3EE3-490E-AB37-284748585D4F}" srcOrd="3" destOrd="0" presId="urn:microsoft.com/office/officeart/2005/8/layout/hList7"/>
    <dgm:cxn modelId="{2EF68DC0-B312-4B0F-B984-48A852AB5ED0}" type="presParOf" srcId="{DB483F3B-A85F-4B93-8CBE-420D5E400C57}" destId="{B45D1C1E-EF65-473C-94F6-3F572B1C1B8D}" srcOrd="1" destOrd="0" presId="urn:microsoft.com/office/officeart/2005/8/layout/hList7"/>
    <dgm:cxn modelId="{2477E4F8-D026-491E-8554-97E21344A136}" type="presParOf" srcId="{DB483F3B-A85F-4B93-8CBE-420D5E400C57}" destId="{6C60DB87-A7A3-42E9-BF72-7312831331CB}" srcOrd="2" destOrd="0" presId="urn:microsoft.com/office/officeart/2005/8/layout/hList7"/>
    <dgm:cxn modelId="{E0C6C556-CA33-40F8-B912-D4ACC077B05E}" type="presParOf" srcId="{6C60DB87-A7A3-42E9-BF72-7312831331CB}" destId="{1B4FA2C8-4D9C-4E2E-B457-91D9E2E6BB28}" srcOrd="0" destOrd="0" presId="urn:microsoft.com/office/officeart/2005/8/layout/hList7"/>
    <dgm:cxn modelId="{B73F4E3A-440D-4506-9B21-FFCF8D0932E6}" type="presParOf" srcId="{6C60DB87-A7A3-42E9-BF72-7312831331CB}" destId="{1B234DFE-2A86-41F0-AA71-865B004391F4}" srcOrd="1" destOrd="0" presId="urn:microsoft.com/office/officeart/2005/8/layout/hList7"/>
    <dgm:cxn modelId="{902B63E6-0A58-4D3E-A184-B0C54E5D7919}" type="presParOf" srcId="{6C60DB87-A7A3-42E9-BF72-7312831331CB}" destId="{D486F02A-3689-435A-B70D-F3B3F110D750}" srcOrd="2" destOrd="0" presId="urn:microsoft.com/office/officeart/2005/8/layout/hList7"/>
    <dgm:cxn modelId="{262247D0-D510-4EBC-974C-9B4C7110C699}" type="presParOf" srcId="{6C60DB87-A7A3-42E9-BF72-7312831331CB}" destId="{DF578B20-BE3F-4B79-96C9-2CBD27319BE7}" srcOrd="3" destOrd="0" presId="urn:microsoft.com/office/officeart/2005/8/layout/hList7"/>
    <dgm:cxn modelId="{C75D464F-7A49-48D2-BF95-FD087A4E9CA7}" type="presParOf" srcId="{DB483F3B-A85F-4B93-8CBE-420D5E400C57}" destId="{0FA884AF-BD70-4C2E-BB12-028182AEED31}" srcOrd="3" destOrd="0" presId="urn:microsoft.com/office/officeart/2005/8/layout/hList7"/>
    <dgm:cxn modelId="{5CDA6A1F-2612-468B-8B22-6CD33A58CDEB}" type="presParOf" srcId="{DB483F3B-A85F-4B93-8CBE-420D5E400C57}" destId="{B2ED7C44-3A0C-4AF2-9B78-1D1AC4D1F2FA}" srcOrd="4" destOrd="0" presId="urn:microsoft.com/office/officeart/2005/8/layout/hList7"/>
    <dgm:cxn modelId="{520E5528-3A54-40C7-A673-BE45D0689EA5}" type="presParOf" srcId="{B2ED7C44-3A0C-4AF2-9B78-1D1AC4D1F2FA}" destId="{C8CFD82D-8B18-4D5B-8E90-80690A7E955A}" srcOrd="0" destOrd="0" presId="urn:microsoft.com/office/officeart/2005/8/layout/hList7"/>
    <dgm:cxn modelId="{4915E04E-BB96-40EA-A08E-6979C3B6C9E7}" type="presParOf" srcId="{B2ED7C44-3A0C-4AF2-9B78-1D1AC4D1F2FA}" destId="{B4B01EA8-7F7D-4A46-BCBA-1BEC9F720695}" srcOrd="1" destOrd="0" presId="urn:microsoft.com/office/officeart/2005/8/layout/hList7"/>
    <dgm:cxn modelId="{6F8D248D-E16E-4EC2-804B-D93B1828A962}" type="presParOf" srcId="{B2ED7C44-3A0C-4AF2-9B78-1D1AC4D1F2FA}" destId="{E7C7D9AF-00E7-4A8E-B554-62537C0888AE}" srcOrd="2" destOrd="0" presId="urn:microsoft.com/office/officeart/2005/8/layout/hList7"/>
    <dgm:cxn modelId="{9092C491-BADA-4E55-A2DA-EB0DF46CECC2}" type="presParOf" srcId="{B2ED7C44-3A0C-4AF2-9B78-1D1AC4D1F2FA}" destId="{02D30496-895F-49AA-9B43-FD25E546B03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5D35E0-9A5D-4EB8-8A48-4ED52D2D6EAC}" type="doc">
      <dgm:prSet loTypeId="urn:microsoft.com/office/officeart/2005/8/layout/hierarchy4#2" loCatId="hierarchy" qsTypeId="urn:microsoft.com/office/officeart/2005/8/quickstyle/3d5#1" qsCatId="3D" csTypeId="urn:microsoft.com/office/officeart/2005/8/colors/colorful1" csCatId="colorful" phldr="1"/>
      <dgm:spPr/>
      <dgm:t>
        <a:bodyPr/>
        <a:lstStyle>
          <a:extLst/>
        </a:lstStyle>
        <a:p>
          <a:endParaRPr lang="pl-PL"/>
        </a:p>
      </dgm:t>
    </dgm:pt>
    <dgm:pt modelId="{F9A846BA-06FB-46AF-80ED-5EA0073A08FA}">
      <dgm:prSet phldrT="[Text]"/>
      <dgm:spPr/>
      <dgm:t>
        <a:bodyPr/>
        <a:lstStyle>
          <a:extLst/>
        </a:lstStyle>
        <a:p>
          <a:r>
            <a:rPr lang="pl-PL" dirty="0" smtClean="0"/>
            <a:t>Religie monoteistyczne</a:t>
          </a:r>
          <a:endParaRPr lang="pl-PL" dirty="0"/>
        </a:p>
      </dgm:t>
    </dgm:pt>
    <dgm:pt modelId="{867140E2-327F-4343-AA77-39B40F758E20}" type="parTrans" cxnId="{E0A59ECF-A5D6-4165-81D6-37160CDE59E0}">
      <dgm:prSet/>
      <dgm:spPr/>
      <dgm:t>
        <a:bodyPr/>
        <a:lstStyle>
          <a:extLst/>
        </a:lstStyle>
        <a:p>
          <a:endParaRPr lang="pl-PL"/>
        </a:p>
      </dgm:t>
    </dgm:pt>
    <dgm:pt modelId="{D054D334-137E-4116-BF8C-3B5A64D95A38}" type="sibTrans" cxnId="{E0A59ECF-A5D6-4165-81D6-37160CDE59E0}">
      <dgm:prSet/>
      <dgm:spPr/>
      <dgm:t>
        <a:bodyPr/>
        <a:lstStyle>
          <a:extLst/>
        </a:lstStyle>
        <a:p>
          <a:endParaRPr lang="pl-PL"/>
        </a:p>
      </dgm:t>
    </dgm:pt>
    <dgm:pt modelId="{F158A836-9807-4BB5-96D7-55AAE48F5E54}">
      <dgm:prSet phldrT="[Text]"/>
      <dgm:spPr/>
      <dgm:t>
        <a:bodyPr/>
        <a:lstStyle>
          <a:extLst/>
        </a:lstStyle>
        <a:p>
          <a:r>
            <a:rPr lang="pl-PL" dirty="0" smtClean="0"/>
            <a:t>Chrześcijaństwo</a:t>
          </a:r>
        </a:p>
        <a:p>
          <a:r>
            <a:rPr lang="pl-PL" dirty="0" smtClean="0">
              <a:latin typeface="Times New Roman" pitchFamily="18" charset="0"/>
              <a:cs typeface="Times New Roman" pitchFamily="18" charset="0"/>
            </a:rPr>
            <a:t>1. Bóg w Trójcy Świętej Jedyny.</a:t>
          </a:r>
        </a:p>
        <a:p>
          <a:r>
            <a:rPr lang="pl-PL" dirty="0" smtClean="0">
              <a:latin typeface="Times New Roman" pitchFamily="18" charset="0"/>
              <a:cs typeface="Times New Roman" pitchFamily="18" charset="0"/>
            </a:rPr>
            <a:t>2. Księga Święta to Biblia.</a:t>
          </a:r>
        </a:p>
        <a:p>
          <a:r>
            <a:rPr lang="pl-PL" dirty="0" smtClean="0">
              <a:latin typeface="Times New Roman" pitchFamily="18" charset="0"/>
              <a:cs typeface="Times New Roman" pitchFamily="18" charset="0"/>
            </a:rPr>
            <a:t>3. Założycielem jest Jezus Chrystus</a:t>
          </a:r>
          <a:endParaRPr lang="pl-PL" dirty="0" smtClean="0"/>
        </a:p>
      </dgm:t>
    </dgm:pt>
    <dgm:pt modelId="{558C0938-D0E9-4B08-AF25-06F808A3FD1D}" type="parTrans" cxnId="{5DEF2495-9985-44C6-8EDA-3F14AE904248}">
      <dgm:prSet/>
      <dgm:spPr/>
      <dgm:t>
        <a:bodyPr/>
        <a:lstStyle>
          <a:extLst/>
        </a:lstStyle>
        <a:p>
          <a:endParaRPr lang="pl-PL"/>
        </a:p>
      </dgm:t>
    </dgm:pt>
    <dgm:pt modelId="{641FD4FB-DEB5-4BAD-8DE6-FF7449A706FD}" type="sibTrans" cxnId="{5DEF2495-9985-44C6-8EDA-3F14AE904248}">
      <dgm:prSet/>
      <dgm:spPr/>
      <dgm:t>
        <a:bodyPr/>
        <a:lstStyle>
          <a:extLst/>
        </a:lstStyle>
        <a:p>
          <a:endParaRPr lang="pl-PL"/>
        </a:p>
      </dgm:t>
    </dgm:pt>
    <dgm:pt modelId="{1D5437B4-AE63-4725-B3BF-757CE9D3B51A}">
      <dgm:prSet phldrT="[Text]"/>
      <dgm:spPr/>
      <dgm:t>
        <a:bodyPr/>
        <a:lstStyle>
          <a:extLst/>
        </a:lstStyle>
        <a:p>
          <a:r>
            <a:rPr lang="pl-PL" dirty="0" smtClean="0"/>
            <a:t>Judaizm</a:t>
          </a:r>
        </a:p>
        <a:p>
          <a:r>
            <a:rPr lang="pl-PL" dirty="0" smtClean="0">
              <a:latin typeface="Times New Roman" pitchFamily="18" charset="0"/>
              <a:cs typeface="Times New Roman" pitchFamily="18" charset="0"/>
            </a:rPr>
            <a:t>1. Jahwe</a:t>
          </a:r>
        </a:p>
        <a:p>
          <a:endParaRPr lang="pl-PL" dirty="0" smtClean="0">
            <a:latin typeface="Times New Roman" pitchFamily="18" charset="0"/>
            <a:cs typeface="Times New Roman" pitchFamily="18" charset="0"/>
          </a:endParaRPr>
        </a:p>
        <a:p>
          <a:r>
            <a:rPr lang="pl-PL" dirty="0" smtClean="0">
              <a:latin typeface="Times New Roman" pitchFamily="18" charset="0"/>
              <a:cs typeface="Times New Roman" pitchFamily="18" charset="0"/>
            </a:rPr>
            <a:t>2. </a:t>
          </a:r>
          <a:r>
            <a:rPr lang="pl-PL" dirty="0" smtClean="0">
              <a:latin typeface="Times New Roman" pitchFamily="18" charset="0"/>
              <a:cs typeface="Times New Roman" pitchFamily="18" charset="0"/>
            </a:rPr>
            <a:t>Tanach</a:t>
          </a:r>
          <a:r>
            <a:rPr lang="pl-PL" b="0" i="0" dirty="0" smtClean="0"/>
            <a:t> czyli Tora, </a:t>
          </a:r>
          <a:r>
            <a:rPr lang="pl-PL" b="0" i="0" dirty="0" err="1" smtClean="0"/>
            <a:t>Nebiim</a:t>
          </a:r>
          <a:r>
            <a:rPr lang="pl-PL" b="0" i="0" dirty="0" smtClean="0"/>
            <a:t> (Prorocy) i </a:t>
          </a:r>
          <a:r>
            <a:rPr lang="pl-PL" b="0" i="0" dirty="0" err="1" smtClean="0"/>
            <a:t>Ketubim</a:t>
          </a:r>
          <a:r>
            <a:rPr lang="pl-PL" b="0" i="0" dirty="0" smtClean="0"/>
            <a:t> (Pisma). </a:t>
          </a:r>
          <a:endParaRPr lang="pl-PL" dirty="0" smtClean="0">
            <a:latin typeface="Times New Roman" pitchFamily="18" charset="0"/>
            <a:cs typeface="Times New Roman" pitchFamily="18" charset="0"/>
          </a:endParaRPr>
        </a:p>
        <a:p>
          <a:endParaRPr lang="pl-PL" dirty="0" smtClean="0">
            <a:latin typeface="Times New Roman" pitchFamily="18" charset="0"/>
            <a:cs typeface="Times New Roman" pitchFamily="18" charset="0"/>
          </a:endParaRPr>
        </a:p>
        <a:p>
          <a:r>
            <a:rPr lang="pl-PL" dirty="0" smtClean="0">
              <a:latin typeface="Times New Roman" pitchFamily="18" charset="0"/>
              <a:cs typeface="Times New Roman" pitchFamily="18" charset="0"/>
            </a:rPr>
            <a:t>3. Ojcem narodu jest Jakub. Założycielem Mojżesz. </a:t>
          </a:r>
          <a:endParaRPr lang="pl-PL" dirty="0" smtClean="0"/>
        </a:p>
      </dgm:t>
    </dgm:pt>
    <dgm:pt modelId="{EE3EA5B9-D085-48DC-A4C9-23E6FD27D486}" type="parTrans" cxnId="{1890C31B-6C5A-492A-B02D-6A7C8BDE111A}">
      <dgm:prSet/>
      <dgm:spPr/>
      <dgm:t>
        <a:bodyPr/>
        <a:lstStyle>
          <a:extLst/>
        </a:lstStyle>
        <a:p>
          <a:endParaRPr lang="pl-PL"/>
        </a:p>
      </dgm:t>
    </dgm:pt>
    <dgm:pt modelId="{77151872-762C-4E0C-84E2-38FC583BA821}" type="sibTrans" cxnId="{1890C31B-6C5A-492A-B02D-6A7C8BDE111A}">
      <dgm:prSet/>
      <dgm:spPr/>
      <dgm:t>
        <a:bodyPr/>
        <a:lstStyle>
          <a:extLst/>
        </a:lstStyle>
        <a:p>
          <a:endParaRPr lang="pl-PL"/>
        </a:p>
      </dgm:t>
    </dgm:pt>
    <dgm:pt modelId="{F4DD7773-E0F0-4CA0-AE12-39FE24E2D38B}">
      <dgm:prSet phldrT="[Text]"/>
      <dgm:spPr/>
      <dgm:t>
        <a:bodyPr/>
        <a:lstStyle>
          <a:extLst/>
        </a:lstStyle>
        <a:p>
          <a:r>
            <a:rPr lang="pl-PL" dirty="0" smtClean="0"/>
            <a:t>Islam</a:t>
          </a:r>
        </a:p>
        <a:p>
          <a:r>
            <a:rPr lang="pl-PL" dirty="0" smtClean="0">
              <a:latin typeface="Times New Roman" pitchFamily="18" charset="0"/>
              <a:cs typeface="Times New Roman" pitchFamily="18" charset="0"/>
            </a:rPr>
            <a:t>Islam</a:t>
          </a:r>
        </a:p>
        <a:p>
          <a:r>
            <a:rPr lang="pl-PL" dirty="0" smtClean="0">
              <a:latin typeface="Times New Roman" pitchFamily="18" charset="0"/>
              <a:cs typeface="Times New Roman" pitchFamily="18" charset="0"/>
            </a:rPr>
            <a:t>1. Allach</a:t>
          </a:r>
        </a:p>
        <a:p>
          <a:endParaRPr lang="pl-PL" dirty="0" smtClean="0">
            <a:latin typeface="Times New Roman" pitchFamily="18" charset="0"/>
            <a:cs typeface="Times New Roman" pitchFamily="18" charset="0"/>
          </a:endParaRPr>
        </a:p>
        <a:p>
          <a:r>
            <a:rPr lang="pl-PL" dirty="0" smtClean="0">
              <a:latin typeface="Times New Roman" pitchFamily="18" charset="0"/>
              <a:cs typeface="Times New Roman" pitchFamily="18" charset="0"/>
            </a:rPr>
            <a:t>2. Koran</a:t>
          </a:r>
        </a:p>
        <a:p>
          <a:r>
            <a:rPr lang="pl-PL" dirty="0" smtClean="0">
              <a:latin typeface="Times New Roman" pitchFamily="18" charset="0"/>
              <a:cs typeface="Times New Roman" pitchFamily="18" charset="0"/>
            </a:rPr>
            <a:t>3. Założycielem jest prorok Mahomet.</a:t>
          </a:r>
          <a:endParaRPr lang="pl-PL" dirty="0" smtClean="0"/>
        </a:p>
        <a:p>
          <a:endParaRPr lang="pl-PL" dirty="0"/>
        </a:p>
      </dgm:t>
    </dgm:pt>
    <dgm:pt modelId="{5EB1A185-9242-4C2E-BC90-611B22CE7796}" type="parTrans" cxnId="{71F9C174-A9A7-4C4B-82AD-F0A584F94B69}">
      <dgm:prSet/>
      <dgm:spPr/>
      <dgm:t>
        <a:bodyPr/>
        <a:lstStyle>
          <a:extLst/>
        </a:lstStyle>
        <a:p>
          <a:endParaRPr lang="pl-PL"/>
        </a:p>
      </dgm:t>
    </dgm:pt>
    <dgm:pt modelId="{BDF0DF6A-C77C-48ED-8BA1-44B4EE5AE580}" type="sibTrans" cxnId="{71F9C174-A9A7-4C4B-82AD-F0A584F94B69}">
      <dgm:prSet/>
      <dgm:spPr/>
      <dgm:t>
        <a:bodyPr/>
        <a:lstStyle>
          <a:extLst/>
        </a:lstStyle>
        <a:p>
          <a:endParaRPr lang="pl-PL"/>
        </a:p>
      </dgm:t>
    </dgm:pt>
    <dgm:pt modelId="{31F49077-DBE9-44A1-A1DC-E5B1FCF7A0AB}" type="pres">
      <dgm:prSet presAssocID="{105D35E0-9A5D-4EB8-8A48-4ED52D2D6EA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>
          <a:extLst/>
        </a:lstStyle>
        <a:p>
          <a:endParaRPr lang="pl-PL"/>
        </a:p>
      </dgm:t>
    </dgm:pt>
    <dgm:pt modelId="{C18E4812-C36C-4299-A23F-F302133DE763}" type="pres">
      <dgm:prSet presAssocID="{F9A846BA-06FB-46AF-80ED-5EA0073A08FA}" presName="vertOne" presStyleCnt="0"/>
      <dgm:spPr/>
      <dgm:t>
        <a:bodyPr/>
        <a:lstStyle>
          <a:extLst/>
        </a:lstStyle>
        <a:p>
          <a:endParaRPr lang="pl-PL"/>
        </a:p>
      </dgm:t>
    </dgm:pt>
    <dgm:pt modelId="{C09C4BAB-D6A7-468D-B07E-BB5310B681B1}" type="pres">
      <dgm:prSet presAssocID="{F9A846BA-06FB-46AF-80ED-5EA0073A08FA}" presName="txOne" presStyleLbl="node0" presStyleIdx="0" presStyleCnt="1">
        <dgm:presLayoutVars>
          <dgm:chPref val="3"/>
        </dgm:presLayoutVars>
      </dgm:prSet>
      <dgm:spPr/>
      <dgm:t>
        <a:bodyPr/>
        <a:lstStyle>
          <a:extLst/>
        </a:lstStyle>
        <a:p>
          <a:endParaRPr lang="pl-PL"/>
        </a:p>
      </dgm:t>
    </dgm:pt>
    <dgm:pt modelId="{18A19349-6365-47F8-835F-0C81437E72A0}" type="pres">
      <dgm:prSet presAssocID="{F9A846BA-06FB-46AF-80ED-5EA0073A08FA}" presName="parTransOne" presStyleCnt="0"/>
      <dgm:spPr/>
      <dgm:t>
        <a:bodyPr/>
        <a:lstStyle>
          <a:extLst/>
        </a:lstStyle>
        <a:p>
          <a:endParaRPr lang="pl-PL"/>
        </a:p>
      </dgm:t>
    </dgm:pt>
    <dgm:pt modelId="{C5AC6143-59D1-4B00-BB54-9411E2A2B7A8}" type="pres">
      <dgm:prSet presAssocID="{F9A846BA-06FB-46AF-80ED-5EA0073A08FA}" presName="horzOne" presStyleCnt="0"/>
      <dgm:spPr/>
      <dgm:t>
        <a:bodyPr/>
        <a:lstStyle>
          <a:extLst/>
        </a:lstStyle>
        <a:p>
          <a:endParaRPr lang="pl-PL"/>
        </a:p>
      </dgm:t>
    </dgm:pt>
    <dgm:pt modelId="{4A9763C1-EDA1-45C9-8C0D-0D8BCFBFE4CE}" type="pres">
      <dgm:prSet presAssocID="{F158A836-9807-4BB5-96D7-55AAE48F5E54}" presName="vertTwo" presStyleCnt="0"/>
      <dgm:spPr/>
      <dgm:t>
        <a:bodyPr/>
        <a:lstStyle>
          <a:extLst/>
        </a:lstStyle>
        <a:p>
          <a:endParaRPr lang="pl-PL"/>
        </a:p>
      </dgm:t>
    </dgm:pt>
    <dgm:pt modelId="{65D17466-8AE6-4EF6-80A3-4A2D022A1AF2}" type="pres">
      <dgm:prSet presAssocID="{F158A836-9807-4BB5-96D7-55AAE48F5E54}" presName="txTwo" presStyleLbl="node2" presStyleIdx="0" presStyleCnt="3">
        <dgm:presLayoutVars>
          <dgm:chPref val="3"/>
        </dgm:presLayoutVars>
      </dgm:prSet>
      <dgm:spPr/>
      <dgm:t>
        <a:bodyPr/>
        <a:lstStyle>
          <a:extLst/>
        </a:lstStyle>
        <a:p>
          <a:endParaRPr lang="pl-PL"/>
        </a:p>
      </dgm:t>
    </dgm:pt>
    <dgm:pt modelId="{43B90D46-2F30-46ED-8AD5-00925FB7223A}" type="pres">
      <dgm:prSet presAssocID="{F158A836-9807-4BB5-96D7-55AAE48F5E54}" presName="parTransTwo" presStyleCnt="0"/>
      <dgm:spPr/>
      <dgm:t>
        <a:bodyPr/>
        <a:lstStyle>
          <a:extLst/>
        </a:lstStyle>
        <a:p>
          <a:endParaRPr lang="pl-PL"/>
        </a:p>
      </dgm:t>
    </dgm:pt>
    <dgm:pt modelId="{5265AFDA-E228-4DDC-9FDB-99B5739E8799}" type="pres">
      <dgm:prSet presAssocID="{F158A836-9807-4BB5-96D7-55AAE48F5E54}" presName="horzTwo" presStyleCnt="0"/>
      <dgm:spPr/>
      <dgm:t>
        <a:bodyPr/>
        <a:lstStyle>
          <a:extLst/>
        </a:lstStyle>
        <a:p>
          <a:endParaRPr lang="pl-PL"/>
        </a:p>
      </dgm:t>
    </dgm:pt>
    <dgm:pt modelId="{34141CC7-894D-4C91-ABB5-790C952BBCF1}" type="pres">
      <dgm:prSet presAssocID="{641FD4FB-DEB5-4BAD-8DE6-FF7449A706FD}" presName="sibSpaceTwo" presStyleCnt="0"/>
      <dgm:spPr/>
      <dgm:t>
        <a:bodyPr/>
        <a:lstStyle>
          <a:extLst/>
        </a:lstStyle>
        <a:p>
          <a:endParaRPr lang="pl-PL"/>
        </a:p>
      </dgm:t>
    </dgm:pt>
    <dgm:pt modelId="{4DBD85E0-526A-433E-AA20-844244992F90}" type="pres">
      <dgm:prSet presAssocID="{1D5437B4-AE63-4725-B3BF-757CE9D3B51A}" presName="vertTwo" presStyleCnt="0"/>
      <dgm:spPr/>
      <dgm:t>
        <a:bodyPr/>
        <a:lstStyle>
          <a:extLst/>
        </a:lstStyle>
        <a:p>
          <a:endParaRPr lang="pl-PL"/>
        </a:p>
      </dgm:t>
    </dgm:pt>
    <dgm:pt modelId="{D1C32F7D-B459-45E7-8599-1C37444288A4}" type="pres">
      <dgm:prSet presAssocID="{1D5437B4-AE63-4725-B3BF-757CE9D3B51A}" presName="txTwo" presStyleLbl="node2" presStyleIdx="1" presStyleCnt="3">
        <dgm:presLayoutVars>
          <dgm:chPref val="3"/>
        </dgm:presLayoutVars>
      </dgm:prSet>
      <dgm:spPr/>
      <dgm:t>
        <a:bodyPr/>
        <a:lstStyle>
          <a:extLst/>
        </a:lstStyle>
        <a:p>
          <a:endParaRPr lang="pl-PL"/>
        </a:p>
      </dgm:t>
    </dgm:pt>
    <dgm:pt modelId="{5D2D5C49-3FCA-409B-A2C5-D92FC98F2CAA}" type="pres">
      <dgm:prSet presAssocID="{1D5437B4-AE63-4725-B3BF-757CE9D3B51A}" presName="parTransTwo" presStyleCnt="0"/>
      <dgm:spPr/>
      <dgm:t>
        <a:bodyPr/>
        <a:lstStyle>
          <a:extLst/>
        </a:lstStyle>
        <a:p>
          <a:endParaRPr lang="pl-PL"/>
        </a:p>
      </dgm:t>
    </dgm:pt>
    <dgm:pt modelId="{626C0D09-BFC6-4CE1-B7D1-362C534ADE8D}" type="pres">
      <dgm:prSet presAssocID="{1D5437B4-AE63-4725-B3BF-757CE9D3B51A}" presName="horzTwo" presStyleCnt="0"/>
      <dgm:spPr/>
      <dgm:t>
        <a:bodyPr/>
        <a:lstStyle>
          <a:extLst/>
        </a:lstStyle>
        <a:p>
          <a:endParaRPr lang="pl-PL"/>
        </a:p>
      </dgm:t>
    </dgm:pt>
    <dgm:pt modelId="{446599AB-B680-4B28-82B7-0593C47118C8}" type="pres">
      <dgm:prSet presAssocID="{77151872-762C-4E0C-84E2-38FC583BA821}" presName="sibSpaceTwo" presStyleCnt="0"/>
      <dgm:spPr/>
      <dgm:t>
        <a:bodyPr/>
        <a:lstStyle>
          <a:extLst/>
        </a:lstStyle>
        <a:p>
          <a:endParaRPr lang="pl-PL"/>
        </a:p>
      </dgm:t>
    </dgm:pt>
    <dgm:pt modelId="{65C5EE98-B3C9-4E5C-8CBF-883A24D98EC7}" type="pres">
      <dgm:prSet presAssocID="{F4DD7773-E0F0-4CA0-AE12-39FE24E2D38B}" presName="vertTwo" presStyleCnt="0"/>
      <dgm:spPr/>
      <dgm:t>
        <a:bodyPr/>
        <a:lstStyle>
          <a:extLst/>
        </a:lstStyle>
        <a:p>
          <a:endParaRPr lang="pl-PL"/>
        </a:p>
      </dgm:t>
    </dgm:pt>
    <dgm:pt modelId="{5C53023D-DA3B-429C-A637-D4C76DD550B7}" type="pres">
      <dgm:prSet presAssocID="{F4DD7773-E0F0-4CA0-AE12-39FE24E2D38B}" presName="txTwo" presStyleLbl="node2" presStyleIdx="2" presStyleCnt="3">
        <dgm:presLayoutVars>
          <dgm:chPref val="3"/>
        </dgm:presLayoutVars>
      </dgm:prSet>
      <dgm:spPr/>
      <dgm:t>
        <a:bodyPr/>
        <a:lstStyle>
          <a:extLst/>
        </a:lstStyle>
        <a:p>
          <a:endParaRPr lang="pl-PL"/>
        </a:p>
      </dgm:t>
    </dgm:pt>
    <dgm:pt modelId="{8D10DD1F-A51D-4898-B8C6-0BEA1FF0195A}" type="pres">
      <dgm:prSet presAssocID="{F4DD7773-E0F0-4CA0-AE12-39FE24E2D38B}" presName="parTransTwo" presStyleCnt="0"/>
      <dgm:spPr/>
      <dgm:t>
        <a:bodyPr/>
        <a:lstStyle>
          <a:extLst/>
        </a:lstStyle>
        <a:p>
          <a:endParaRPr lang="pl-PL"/>
        </a:p>
      </dgm:t>
    </dgm:pt>
    <dgm:pt modelId="{58BE194D-6F64-4005-9BF5-B80B19E05BEF}" type="pres">
      <dgm:prSet presAssocID="{F4DD7773-E0F0-4CA0-AE12-39FE24E2D38B}" presName="horzTwo" presStyleCnt="0"/>
      <dgm:spPr/>
      <dgm:t>
        <a:bodyPr/>
        <a:lstStyle>
          <a:extLst/>
        </a:lstStyle>
        <a:p>
          <a:endParaRPr lang="pl-PL"/>
        </a:p>
      </dgm:t>
    </dgm:pt>
  </dgm:ptLst>
  <dgm:cxnLst>
    <dgm:cxn modelId="{2E88F6B6-D96F-47AD-9873-8084ADBDA3F8}" type="presOf" srcId="{F4DD7773-E0F0-4CA0-AE12-39FE24E2D38B}" destId="{5C53023D-DA3B-429C-A637-D4C76DD550B7}" srcOrd="0" destOrd="0" presId="urn:microsoft.com/office/officeart/2005/8/layout/hierarchy4#2"/>
    <dgm:cxn modelId="{7C8FD714-3D70-4F80-BE3B-E9B3E1FFE122}" type="presOf" srcId="{F158A836-9807-4BB5-96D7-55AAE48F5E54}" destId="{65D17466-8AE6-4EF6-80A3-4A2D022A1AF2}" srcOrd="0" destOrd="0" presId="urn:microsoft.com/office/officeart/2005/8/layout/hierarchy4#2"/>
    <dgm:cxn modelId="{36F537FC-E9DB-4A50-86F5-E603A72F9D66}" type="presOf" srcId="{1D5437B4-AE63-4725-B3BF-757CE9D3B51A}" destId="{D1C32F7D-B459-45E7-8599-1C37444288A4}" srcOrd="0" destOrd="0" presId="urn:microsoft.com/office/officeart/2005/8/layout/hierarchy4#2"/>
    <dgm:cxn modelId="{71F9C174-A9A7-4C4B-82AD-F0A584F94B69}" srcId="{F9A846BA-06FB-46AF-80ED-5EA0073A08FA}" destId="{F4DD7773-E0F0-4CA0-AE12-39FE24E2D38B}" srcOrd="2" destOrd="0" parTransId="{5EB1A185-9242-4C2E-BC90-611B22CE7796}" sibTransId="{BDF0DF6A-C77C-48ED-8BA1-44B4EE5AE580}"/>
    <dgm:cxn modelId="{E0A59ECF-A5D6-4165-81D6-37160CDE59E0}" srcId="{105D35E0-9A5D-4EB8-8A48-4ED52D2D6EAC}" destId="{F9A846BA-06FB-46AF-80ED-5EA0073A08FA}" srcOrd="0" destOrd="0" parTransId="{867140E2-327F-4343-AA77-39B40F758E20}" sibTransId="{D054D334-137E-4116-BF8C-3B5A64D95A38}"/>
    <dgm:cxn modelId="{9A2B7809-CB8E-49E8-A7D6-1356F56DD93C}" type="presOf" srcId="{105D35E0-9A5D-4EB8-8A48-4ED52D2D6EAC}" destId="{31F49077-DBE9-44A1-A1DC-E5B1FCF7A0AB}" srcOrd="0" destOrd="0" presId="urn:microsoft.com/office/officeart/2005/8/layout/hierarchy4#2"/>
    <dgm:cxn modelId="{5DEF2495-9985-44C6-8EDA-3F14AE904248}" srcId="{F9A846BA-06FB-46AF-80ED-5EA0073A08FA}" destId="{F158A836-9807-4BB5-96D7-55AAE48F5E54}" srcOrd="0" destOrd="0" parTransId="{558C0938-D0E9-4B08-AF25-06F808A3FD1D}" sibTransId="{641FD4FB-DEB5-4BAD-8DE6-FF7449A706FD}"/>
    <dgm:cxn modelId="{1890C31B-6C5A-492A-B02D-6A7C8BDE111A}" srcId="{F9A846BA-06FB-46AF-80ED-5EA0073A08FA}" destId="{1D5437B4-AE63-4725-B3BF-757CE9D3B51A}" srcOrd="1" destOrd="0" parTransId="{EE3EA5B9-D085-48DC-A4C9-23E6FD27D486}" sibTransId="{77151872-762C-4E0C-84E2-38FC583BA821}"/>
    <dgm:cxn modelId="{6B54CF9D-52D7-4712-A45E-21E44CF5D11C}" type="presOf" srcId="{F9A846BA-06FB-46AF-80ED-5EA0073A08FA}" destId="{C09C4BAB-D6A7-468D-B07E-BB5310B681B1}" srcOrd="0" destOrd="0" presId="urn:microsoft.com/office/officeart/2005/8/layout/hierarchy4#2"/>
    <dgm:cxn modelId="{8E2340FB-F038-43CC-85C7-627CB3E28B49}" type="presParOf" srcId="{31F49077-DBE9-44A1-A1DC-E5B1FCF7A0AB}" destId="{C18E4812-C36C-4299-A23F-F302133DE763}" srcOrd="0" destOrd="0" presId="urn:microsoft.com/office/officeart/2005/8/layout/hierarchy4#2"/>
    <dgm:cxn modelId="{9925AD99-6743-4060-948B-0BB816F68D20}" type="presParOf" srcId="{C18E4812-C36C-4299-A23F-F302133DE763}" destId="{C09C4BAB-D6A7-468D-B07E-BB5310B681B1}" srcOrd="0" destOrd="0" presId="urn:microsoft.com/office/officeart/2005/8/layout/hierarchy4#2"/>
    <dgm:cxn modelId="{EB912F95-FB93-4473-AB79-7876C63352B5}" type="presParOf" srcId="{C18E4812-C36C-4299-A23F-F302133DE763}" destId="{18A19349-6365-47F8-835F-0C81437E72A0}" srcOrd="1" destOrd="0" presId="urn:microsoft.com/office/officeart/2005/8/layout/hierarchy4#2"/>
    <dgm:cxn modelId="{5F3CECD0-FE48-4BCA-BFBB-2816B45C49F6}" type="presParOf" srcId="{C18E4812-C36C-4299-A23F-F302133DE763}" destId="{C5AC6143-59D1-4B00-BB54-9411E2A2B7A8}" srcOrd="2" destOrd="0" presId="urn:microsoft.com/office/officeart/2005/8/layout/hierarchy4#2"/>
    <dgm:cxn modelId="{372AE173-C535-4BDF-8EB6-C54E59034315}" type="presParOf" srcId="{C5AC6143-59D1-4B00-BB54-9411E2A2B7A8}" destId="{4A9763C1-EDA1-45C9-8C0D-0D8BCFBFE4CE}" srcOrd="0" destOrd="0" presId="urn:microsoft.com/office/officeart/2005/8/layout/hierarchy4#2"/>
    <dgm:cxn modelId="{FD92F985-A481-4167-A1C7-DEC35C16106D}" type="presParOf" srcId="{4A9763C1-EDA1-45C9-8C0D-0D8BCFBFE4CE}" destId="{65D17466-8AE6-4EF6-80A3-4A2D022A1AF2}" srcOrd="0" destOrd="0" presId="urn:microsoft.com/office/officeart/2005/8/layout/hierarchy4#2"/>
    <dgm:cxn modelId="{FC2EA919-750D-4246-96F2-E6E1A7586B15}" type="presParOf" srcId="{4A9763C1-EDA1-45C9-8C0D-0D8BCFBFE4CE}" destId="{43B90D46-2F30-46ED-8AD5-00925FB7223A}" srcOrd="1" destOrd="0" presId="urn:microsoft.com/office/officeart/2005/8/layout/hierarchy4#2"/>
    <dgm:cxn modelId="{246C6A24-ECE1-460D-A017-E6D1F0F3A2E8}" type="presParOf" srcId="{4A9763C1-EDA1-45C9-8C0D-0D8BCFBFE4CE}" destId="{5265AFDA-E228-4DDC-9FDB-99B5739E8799}" srcOrd="2" destOrd="0" presId="urn:microsoft.com/office/officeart/2005/8/layout/hierarchy4#2"/>
    <dgm:cxn modelId="{E66F18AF-AF91-4F46-AA2B-D98453E8956C}" type="presParOf" srcId="{C5AC6143-59D1-4B00-BB54-9411E2A2B7A8}" destId="{34141CC7-894D-4C91-ABB5-790C952BBCF1}" srcOrd="1" destOrd="0" presId="urn:microsoft.com/office/officeart/2005/8/layout/hierarchy4#2"/>
    <dgm:cxn modelId="{F69E5BD1-CFCD-4105-86DF-AEC3400FC2F4}" type="presParOf" srcId="{C5AC6143-59D1-4B00-BB54-9411E2A2B7A8}" destId="{4DBD85E0-526A-433E-AA20-844244992F90}" srcOrd="2" destOrd="0" presId="urn:microsoft.com/office/officeart/2005/8/layout/hierarchy4#2"/>
    <dgm:cxn modelId="{286EE949-9F66-48E8-B8EE-90E729D8E9A5}" type="presParOf" srcId="{4DBD85E0-526A-433E-AA20-844244992F90}" destId="{D1C32F7D-B459-45E7-8599-1C37444288A4}" srcOrd="0" destOrd="0" presId="urn:microsoft.com/office/officeart/2005/8/layout/hierarchy4#2"/>
    <dgm:cxn modelId="{EC2F57A5-542E-4CFE-A5BA-A671171481DB}" type="presParOf" srcId="{4DBD85E0-526A-433E-AA20-844244992F90}" destId="{5D2D5C49-3FCA-409B-A2C5-D92FC98F2CAA}" srcOrd="1" destOrd="0" presId="urn:microsoft.com/office/officeart/2005/8/layout/hierarchy4#2"/>
    <dgm:cxn modelId="{45678493-D078-417F-BE31-21EC763D18E9}" type="presParOf" srcId="{4DBD85E0-526A-433E-AA20-844244992F90}" destId="{626C0D09-BFC6-4CE1-B7D1-362C534ADE8D}" srcOrd="2" destOrd="0" presId="urn:microsoft.com/office/officeart/2005/8/layout/hierarchy4#2"/>
    <dgm:cxn modelId="{742D9D3F-E2FE-4FB4-80F1-E1E347A5D55C}" type="presParOf" srcId="{C5AC6143-59D1-4B00-BB54-9411E2A2B7A8}" destId="{446599AB-B680-4B28-82B7-0593C47118C8}" srcOrd="3" destOrd="0" presId="urn:microsoft.com/office/officeart/2005/8/layout/hierarchy4#2"/>
    <dgm:cxn modelId="{548BAE64-B27A-4764-91F5-3131526D00BD}" type="presParOf" srcId="{C5AC6143-59D1-4B00-BB54-9411E2A2B7A8}" destId="{65C5EE98-B3C9-4E5C-8CBF-883A24D98EC7}" srcOrd="4" destOrd="0" presId="urn:microsoft.com/office/officeart/2005/8/layout/hierarchy4#2"/>
    <dgm:cxn modelId="{E200840A-DAB1-4039-B315-6C119C5CFBD7}" type="presParOf" srcId="{65C5EE98-B3C9-4E5C-8CBF-883A24D98EC7}" destId="{5C53023D-DA3B-429C-A637-D4C76DD550B7}" srcOrd="0" destOrd="0" presId="urn:microsoft.com/office/officeart/2005/8/layout/hierarchy4#2"/>
    <dgm:cxn modelId="{A1B37E97-F8B6-463B-B316-5BA91DC68868}" type="presParOf" srcId="{65C5EE98-B3C9-4E5C-8CBF-883A24D98EC7}" destId="{8D10DD1F-A51D-4898-B8C6-0BEA1FF0195A}" srcOrd="1" destOrd="0" presId="urn:microsoft.com/office/officeart/2005/8/layout/hierarchy4#2"/>
    <dgm:cxn modelId="{C3DD8A33-A55F-497C-8B88-A96224491949}" type="presParOf" srcId="{65C5EE98-B3C9-4E5C-8CBF-883A24D98EC7}" destId="{58BE194D-6F64-4005-9BF5-B80B19E05BEF}" srcOrd="2" destOrd="0" presId="urn:microsoft.com/office/officeart/2005/8/layout/hierarchy4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C9FB27-7E45-4A0B-A1DB-9E952AC76B35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7E6BC443-1AE8-4C57-BDEC-116493D57F8A}">
      <dgm:prSet phldrT="[Tekst]"/>
      <dgm:spPr/>
      <dgm:t>
        <a:bodyPr/>
        <a:lstStyle/>
        <a:p>
          <a:r>
            <a:rPr lang="pl-PL" dirty="0" smtClean="0"/>
            <a:t>Chrześcijaństwo</a:t>
          </a:r>
          <a:endParaRPr lang="pl-PL" dirty="0"/>
        </a:p>
      </dgm:t>
    </dgm:pt>
    <dgm:pt modelId="{C6876F7B-1C74-468E-BA0A-604722D93369}" type="parTrans" cxnId="{01B306D1-FAE9-4B18-B04C-C81E6755559A}">
      <dgm:prSet/>
      <dgm:spPr/>
      <dgm:t>
        <a:bodyPr/>
        <a:lstStyle/>
        <a:p>
          <a:endParaRPr lang="pl-PL"/>
        </a:p>
      </dgm:t>
    </dgm:pt>
    <dgm:pt modelId="{72884920-3E0E-4A17-AA0B-88DA3E503AED}" type="sibTrans" cxnId="{01B306D1-FAE9-4B18-B04C-C81E6755559A}">
      <dgm:prSet/>
      <dgm:spPr/>
      <dgm:t>
        <a:bodyPr/>
        <a:lstStyle/>
        <a:p>
          <a:endParaRPr lang="pl-PL"/>
        </a:p>
      </dgm:t>
    </dgm:pt>
    <dgm:pt modelId="{EEA32CDC-872A-4435-BE4A-8ADB65C7FFD3}">
      <dgm:prSet phldrT="[Tekst]"/>
      <dgm:spPr/>
      <dgm:t>
        <a:bodyPr/>
        <a:lstStyle/>
        <a:p>
          <a:r>
            <a:rPr lang="pl-PL" dirty="0" smtClean="0"/>
            <a:t>Judaizm</a:t>
          </a:r>
          <a:endParaRPr lang="pl-PL" dirty="0"/>
        </a:p>
      </dgm:t>
    </dgm:pt>
    <dgm:pt modelId="{6E481387-BAD5-49DF-A80C-C46D62D05506}" type="parTrans" cxnId="{AEFEB1A1-5EBE-4421-BC6E-6BAE6ECA35A8}">
      <dgm:prSet/>
      <dgm:spPr/>
      <dgm:t>
        <a:bodyPr/>
        <a:lstStyle/>
        <a:p>
          <a:endParaRPr lang="pl-PL"/>
        </a:p>
      </dgm:t>
    </dgm:pt>
    <dgm:pt modelId="{4029B746-757D-4E31-AFB1-4E1000EA5F54}" type="sibTrans" cxnId="{AEFEB1A1-5EBE-4421-BC6E-6BAE6ECA35A8}">
      <dgm:prSet/>
      <dgm:spPr/>
      <dgm:t>
        <a:bodyPr/>
        <a:lstStyle/>
        <a:p>
          <a:endParaRPr lang="pl-PL"/>
        </a:p>
      </dgm:t>
    </dgm:pt>
    <dgm:pt modelId="{CE1E569B-ACFB-4EE4-9D0F-F9F3399AF489}">
      <dgm:prSet phldrT="[Tekst]"/>
      <dgm:spPr/>
      <dgm:t>
        <a:bodyPr/>
        <a:lstStyle/>
        <a:p>
          <a:r>
            <a:rPr lang="pl-PL" dirty="0" smtClean="0"/>
            <a:t>Islam</a:t>
          </a:r>
          <a:endParaRPr lang="pl-PL" dirty="0"/>
        </a:p>
      </dgm:t>
    </dgm:pt>
    <dgm:pt modelId="{EC4C5222-CC38-491C-949C-26543D9BC582}" type="parTrans" cxnId="{FFE0F5E5-1921-4591-9318-508522C6CCE5}">
      <dgm:prSet/>
      <dgm:spPr/>
      <dgm:t>
        <a:bodyPr/>
        <a:lstStyle/>
        <a:p>
          <a:endParaRPr lang="pl-PL"/>
        </a:p>
      </dgm:t>
    </dgm:pt>
    <dgm:pt modelId="{AAA3AAB2-53A8-4322-851A-A371A56E4060}" type="sibTrans" cxnId="{FFE0F5E5-1921-4591-9318-508522C6CCE5}">
      <dgm:prSet/>
      <dgm:spPr/>
      <dgm:t>
        <a:bodyPr/>
        <a:lstStyle/>
        <a:p>
          <a:endParaRPr lang="pl-PL"/>
        </a:p>
      </dgm:t>
    </dgm:pt>
    <dgm:pt modelId="{64C13CFB-D423-451D-9310-BC67593203EE}" type="pres">
      <dgm:prSet presAssocID="{35C9FB27-7E45-4A0B-A1DB-9E952AC76B35}" presName="diagram" presStyleCnt="0">
        <dgm:presLayoutVars>
          <dgm:dir/>
          <dgm:animLvl val="lvl"/>
          <dgm:resizeHandles val="exact"/>
        </dgm:presLayoutVars>
      </dgm:prSet>
      <dgm:spPr/>
    </dgm:pt>
    <dgm:pt modelId="{97E2C836-D308-4171-8873-F45AD99EDE92}" type="pres">
      <dgm:prSet presAssocID="{7E6BC443-1AE8-4C57-BDEC-116493D57F8A}" presName="compNode" presStyleCnt="0"/>
      <dgm:spPr/>
    </dgm:pt>
    <dgm:pt modelId="{B161406D-5424-4E75-93B7-2746247577B2}" type="pres">
      <dgm:prSet presAssocID="{7E6BC443-1AE8-4C57-BDEC-116493D57F8A}" presName="childRect" presStyleLbl="bgAcc1" presStyleIdx="0" presStyleCnt="3">
        <dgm:presLayoutVars>
          <dgm:bulletEnabled val="1"/>
        </dgm:presLayoutVars>
      </dgm:prSet>
      <dgm:spPr/>
    </dgm:pt>
    <dgm:pt modelId="{46FE72A1-6D5F-4837-834A-D438836A91CF}" type="pres">
      <dgm:prSet presAssocID="{7E6BC443-1AE8-4C57-BDEC-116493D57F8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7E21735-5801-4D5B-816F-4E2825A5CEB3}" type="pres">
      <dgm:prSet presAssocID="{7E6BC443-1AE8-4C57-BDEC-116493D57F8A}" presName="parentRect" presStyleLbl="alignNode1" presStyleIdx="0" presStyleCnt="3"/>
      <dgm:spPr/>
      <dgm:t>
        <a:bodyPr/>
        <a:lstStyle/>
        <a:p>
          <a:endParaRPr lang="pl-PL"/>
        </a:p>
      </dgm:t>
    </dgm:pt>
    <dgm:pt modelId="{577F629E-BE29-4590-BD19-1087FB49CE2E}" type="pres">
      <dgm:prSet presAssocID="{7E6BC443-1AE8-4C57-BDEC-116493D57F8A}" presName="adorn" presStyleLbl="fgAccFollow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E3B1495-A102-4127-B46C-2054426489B7}" type="pres">
      <dgm:prSet presAssocID="{72884920-3E0E-4A17-AA0B-88DA3E503AED}" presName="sibTrans" presStyleLbl="sibTrans2D1" presStyleIdx="0" presStyleCnt="0"/>
      <dgm:spPr/>
      <dgm:t>
        <a:bodyPr/>
        <a:lstStyle/>
        <a:p>
          <a:endParaRPr lang="pl-PL"/>
        </a:p>
      </dgm:t>
    </dgm:pt>
    <dgm:pt modelId="{8AEE0594-B9E8-4F95-BEE6-E3B50EE1502A}" type="pres">
      <dgm:prSet presAssocID="{EEA32CDC-872A-4435-BE4A-8ADB65C7FFD3}" presName="compNode" presStyleCnt="0"/>
      <dgm:spPr/>
    </dgm:pt>
    <dgm:pt modelId="{E1369D23-0A9F-45FC-90FC-4571C4271D4F}" type="pres">
      <dgm:prSet presAssocID="{EEA32CDC-872A-4435-BE4A-8ADB65C7FFD3}" presName="childRect" presStyleLbl="bgAcc1" presStyleIdx="1" presStyleCnt="3">
        <dgm:presLayoutVars>
          <dgm:bulletEnabled val="1"/>
        </dgm:presLayoutVars>
      </dgm:prSet>
      <dgm:spPr/>
    </dgm:pt>
    <dgm:pt modelId="{11E26875-2B0A-474C-98F1-982120B6482F}" type="pres">
      <dgm:prSet presAssocID="{EEA32CDC-872A-4435-BE4A-8ADB65C7FFD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4E183F4-92E5-4178-ABD9-7ACA7C3471D2}" type="pres">
      <dgm:prSet presAssocID="{EEA32CDC-872A-4435-BE4A-8ADB65C7FFD3}" presName="parentRect" presStyleLbl="alignNode1" presStyleIdx="1" presStyleCnt="3"/>
      <dgm:spPr/>
      <dgm:t>
        <a:bodyPr/>
        <a:lstStyle/>
        <a:p>
          <a:endParaRPr lang="pl-PL"/>
        </a:p>
      </dgm:t>
    </dgm:pt>
    <dgm:pt modelId="{0D64C065-1F8A-4823-BB20-A589EC0449F2}" type="pres">
      <dgm:prSet presAssocID="{EEA32CDC-872A-4435-BE4A-8ADB65C7FFD3}" presName="adorn" presStyleLbl="fgAccFollow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C153748-1D1E-4A90-986B-D5CC04F94253}" type="pres">
      <dgm:prSet presAssocID="{4029B746-757D-4E31-AFB1-4E1000EA5F54}" presName="sibTrans" presStyleLbl="sibTrans2D1" presStyleIdx="0" presStyleCnt="0"/>
      <dgm:spPr/>
      <dgm:t>
        <a:bodyPr/>
        <a:lstStyle/>
        <a:p>
          <a:endParaRPr lang="pl-PL"/>
        </a:p>
      </dgm:t>
    </dgm:pt>
    <dgm:pt modelId="{DB71665D-F215-4BED-AAEB-E962140731EF}" type="pres">
      <dgm:prSet presAssocID="{CE1E569B-ACFB-4EE4-9D0F-F9F3399AF489}" presName="compNode" presStyleCnt="0"/>
      <dgm:spPr/>
    </dgm:pt>
    <dgm:pt modelId="{51E13F0D-0531-45F0-A015-8E0F905B6B52}" type="pres">
      <dgm:prSet presAssocID="{CE1E569B-ACFB-4EE4-9D0F-F9F3399AF489}" presName="childRect" presStyleLbl="bgAcc1" presStyleIdx="2" presStyleCnt="3">
        <dgm:presLayoutVars>
          <dgm:bulletEnabled val="1"/>
        </dgm:presLayoutVars>
      </dgm:prSet>
      <dgm:spPr/>
    </dgm:pt>
    <dgm:pt modelId="{9092623B-6846-43C9-9BD5-094B9881D449}" type="pres">
      <dgm:prSet presAssocID="{CE1E569B-ACFB-4EE4-9D0F-F9F3399AF48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C9DBB62-9780-48B8-93D2-27BAE45AD545}" type="pres">
      <dgm:prSet presAssocID="{CE1E569B-ACFB-4EE4-9D0F-F9F3399AF489}" presName="parentRect" presStyleLbl="alignNode1" presStyleIdx="2" presStyleCnt="3"/>
      <dgm:spPr/>
      <dgm:t>
        <a:bodyPr/>
        <a:lstStyle/>
        <a:p>
          <a:endParaRPr lang="pl-PL"/>
        </a:p>
      </dgm:t>
    </dgm:pt>
    <dgm:pt modelId="{B54C916E-1580-48ED-B7E9-C43DC05C21ED}" type="pres">
      <dgm:prSet presAssocID="{CE1E569B-ACFB-4EE4-9D0F-F9F3399AF489}" presName="adorn" presStyleLbl="fgAccFollowNod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12A7A85-DF89-45A1-8BE3-0AEDE4B23BEE}" type="presOf" srcId="{72884920-3E0E-4A17-AA0B-88DA3E503AED}" destId="{7E3B1495-A102-4127-B46C-2054426489B7}" srcOrd="0" destOrd="0" presId="urn:microsoft.com/office/officeart/2005/8/layout/bList2"/>
    <dgm:cxn modelId="{AC69893A-07E5-453E-A72F-542F709FBC58}" type="presOf" srcId="{4029B746-757D-4E31-AFB1-4E1000EA5F54}" destId="{4C153748-1D1E-4A90-986B-D5CC04F94253}" srcOrd="0" destOrd="0" presId="urn:microsoft.com/office/officeart/2005/8/layout/bList2"/>
    <dgm:cxn modelId="{775EDB50-2323-40AC-A130-C849C3B26FDB}" type="presOf" srcId="{35C9FB27-7E45-4A0B-A1DB-9E952AC76B35}" destId="{64C13CFB-D423-451D-9310-BC67593203EE}" srcOrd="0" destOrd="0" presId="urn:microsoft.com/office/officeart/2005/8/layout/bList2"/>
    <dgm:cxn modelId="{FFE0F5E5-1921-4591-9318-508522C6CCE5}" srcId="{35C9FB27-7E45-4A0B-A1DB-9E952AC76B35}" destId="{CE1E569B-ACFB-4EE4-9D0F-F9F3399AF489}" srcOrd="2" destOrd="0" parTransId="{EC4C5222-CC38-491C-949C-26543D9BC582}" sibTransId="{AAA3AAB2-53A8-4322-851A-A371A56E4060}"/>
    <dgm:cxn modelId="{2603229F-2FF8-48D3-9E35-572874C9C926}" type="presOf" srcId="{CE1E569B-ACFB-4EE4-9D0F-F9F3399AF489}" destId="{8C9DBB62-9780-48B8-93D2-27BAE45AD545}" srcOrd="1" destOrd="0" presId="urn:microsoft.com/office/officeart/2005/8/layout/bList2"/>
    <dgm:cxn modelId="{AEFEB1A1-5EBE-4421-BC6E-6BAE6ECA35A8}" srcId="{35C9FB27-7E45-4A0B-A1DB-9E952AC76B35}" destId="{EEA32CDC-872A-4435-BE4A-8ADB65C7FFD3}" srcOrd="1" destOrd="0" parTransId="{6E481387-BAD5-49DF-A80C-C46D62D05506}" sibTransId="{4029B746-757D-4E31-AFB1-4E1000EA5F54}"/>
    <dgm:cxn modelId="{01B306D1-FAE9-4B18-B04C-C81E6755559A}" srcId="{35C9FB27-7E45-4A0B-A1DB-9E952AC76B35}" destId="{7E6BC443-1AE8-4C57-BDEC-116493D57F8A}" srcOrd="0" destOrd="0" parTransId="{C6876F7B-1C74-468E-BA0A-604722D93369}" sibTransId="{72884920-3E0E-4A17-AA0B-88DA3E503AED}"/>
    <dgm:cxn modelId="{5E4B59AD-A997-4722-88CB-810B87B73BC4}" type="presOf" srcId="{7E6BC443-1AE8-4C57-BDEC-116493D57F8A}" destId="{57E21735-5801-4D5B-816F-4E2825A5CEB3}" srcOrd="1" destOrd="0" presId="urn:microsoft.com/office/officeart/2005/8/layout/bList2"/>
    <dgm:cxn modelId="{A2DD38BE-F6B6-4303-8799-801F67BAA3B2}" type="presOf" srcId="{EEA32CDC-872A-4435-BE4A-8ADB65C7FFD3}" destId="{64E183F4-92E5-4178-ABD9-7ACA7C3471D2}" srcOrd="1" destOrd="0" presId="urn:microsoft.com/office/officeart/2005/8/layout/bList2"/>
    <dgm:cxn modelId="{39AD3D42-E969-442C-8C9F-B9C13AD2244F}" type="presOf" srcId="{CE1E569B-ACFB-4EE4-9D0F-F9F3399AF489}" destId="{9092623B-6846-43C9-9BD5-094B9881D449}" srcOrd="0" destOrd="0" presId="urn:microsoft.com/office/officeart/2005/8/layout/bList2"/>
    <dgm:cxn modelId="{DF521993-EC37-408F-AA66-4C0728D45B9B}" type="presOf" srcId="{7E6BC443-1AE8-4C57-BDEC-116493D57F8A}" destId="{46FE72A1-6D5F-4837-834A-D438836A91CF}" srcOrd="0" destOrd="0" presId="urn:microsoft.com/office/officeart/2005/8/layout/bList2"/>
    <dgm:cxn modelId="{D31C4B29-7A6B-4388-83DA-87BE03143A5C}" type="presOf" srcId="{EEA32CDC-872A-4435-BE4A-8ADB65C7FFD3}" destId="{11E26875-2B0A-474C-98F1-982120B6482F}" srcOrd="0" destOrd="0" presId="urn:microsoft.com/office/officeart/2005/8/layout/bList2"/>
    <dgm:cxn modelId="{A760B5DB-95C5-4868-BF6D-1ABB7E2182D7}" type="presParOf" srcId="{64C13CFB-D423-451D-9310-BC67593203EE}" destId="{97E2C836-D308-4171-8873-F45AD99EDE92}" srcOrd="0" destOrd="0" presId="urn:microsoft.com/office/officeart/2005/8/layout/bList2"/>
    <dgm:cxn modelId="{C9C1CE6E-C762-45D8-AA39-C88C27F8340F}" type="presParOf" srcId="{97E2C836-D308-4171-8873-F45AD99EDE92}" destId="{B161406D-5424-4E75-93B7-2746247577B2}" srcOrd="0" destOrd="0" presId="urn:microsoft.com/office/officeart/2005/8/layout/bList2"/>
    <dgm:cxn modelId="{A638BA6D-8251-4B00-9A6E-EF4472986BA6}" type="presParOf" srcId="{97E2C836-D308-4171-8873-F45AD99EDE92}" destId="{46FE72A1-6D5F-4837-834A-D438836A91CF}" srcOrd="1" destOrd="0" presId="urn:microsoft.com/office/officeart/2005/8/layout/bList2"/>
    <dgm:cxn modelId="{04106A9E-44F0-4F2C-8093-B6100505164E}" type="presParOf" srcId="{97E2C836-D308-4171-8873-F45AD99EDE92}" destId="{57E21735-5801-4D5B-816F-4E2825A5CEB3}" srcOrd="2" destOrd="0" presId="urn:microsoft.com/office/officeart/2005/8/layout/bList2"/>
    <dgm:cxn modelId="{E0B66632-93D4-4A78-A18B-520724E57F64}" type="presParOf" srcId="{97E2C836-D308-4171-8873-F45AD99EDE92}" destId="{577F629E-BE29-4590-BD19-1087FB49CE2E}" srcOrd="3" destOrd="0" presId="urn:microsoft.com/office/officeart/2005/8/layout/bList2"/>
    <dgm:cxn modelId="{19964512-8466-4708-B3DB-9BD2BA0D12BE}" type="presParOf" srcId="{64C13CFB-D423-451D-9310-BC67593203EE}" destId="{7E3B1495-A102-4127-B46C-2054426489B7}" srcOrd="1" destOrd="0" presId="urn:microsoft.com/office/officeart/2005/8/layout/bList2"/>
    <dgm:cxn modelId="{B8FB54BC-2902-4E59-99C9-56120D2E8145}" type="presParOf" srcId="{64C13CFB-D423-451D-9310-BC67593203EE}" destId="{8AEE0594-B9E8-4F95-BEE6-E3B50EE1502A}" srcOrd="2" destOrd="0" presId="urn:microsoft.com/office/officeart/2005/8/layout/bList2"/>
    <dgm:cxn modelId="{37260D62-4AA1-414D-AE40-CC2F714574EA}" type="presParOf" srcId="{8AEE0594-B9E8-4F95-BEE6-E3B50EE1502A}" destId="{E1369D23-0A9F-45FC-90FC-4571C4271D4F}" srcOrd="0" destOrd="0" presId="urn:microsoft.com/office/officeart/2005/8/layout/bList2"/>
    <dgm:cxn modelId="{53A730FC-277D-407F-A91F-FBB94CA30722}" type="presParOf" srcId="{8AEE0594-B9E8-4F95-BEE6-E3B50EE1502A}" destId="{11E26875-2B0A-474C-98F1-982120B6482F}" srcOrd="1" destOrd="0" presId="urn:microsoft.com/office/officeart/2005/8/layout/bList2"/>
    <dgm:cxn modelId="{9D33428B-97AA-4593-9662-219234FA5435}" type="presParOf" srcId="{8AEE0594-B9E8-4F95-BEE6-E3B50EE1502A}" destId="{64E183F4-92E5-4178-ABD9-7ACA7C3471D2}" srcOrd="2" destOrd="0" presId="urn:microsoft.com/office/officeart/2005/8/layout/bList2"/>
    <dgm:cxn modelId="{310E4AE1-71D2-4AF5-A7F1-0850936FFBBB}" type="presParOf" srcId="{8AEE0594-B9E8-4F95-BEE6-E3B50EE1502A}" destId="{0D64C065-1F8A-4823-BB20-A589EC0449F2}" srcOrd="3" destOrd="0" presId="urn:microsoft.com/office/officeart/2005/8/layout/bList2"/>
    <dgm:cxn modelId="{10F1E192-EEF8-4447-83C4-C751D8B56069}" type="presParOf" srcId="{64C13CFB-D423-451D-9310-BC67593203EE}" destId="{4C153748-1D1E-4A90-986B-D5CC04F94253}" srcOrd="3" destOrd="0" presId="urn:microsoft.com/office/officeart/2005/8/layout/bList2"/>
    <dgm:cxn modelId="{6E4F7A9E-81CF-4BB0-8AA6-3EA4EA5E9999}" type="presParOf" srcId="{64C13CFB-D423-451D-9310-BC67593203EE}" destId="{DB71665D-F215-4BED-AAEB-E962140731EF}" srcOrd="4" destOrd="0" presId="urn:microsoft.com/office/officeart/2005/8/layout/bList2"/>
    <dgm:cxn modelId="{705B6B82-C31D-43A4-AAC5-38431CE72264}" type="presParOf" srcId="{DB71665D-F215-4BED-AAEB-E962140731EF}" destId="{51E13F0D-0531-45F0-A015-8E0F905B6B52}" srcOrd="0" destOrd="0" presId="urn:microsoft.com/office/officeart/2005/8/layout/bList2"/>
    <dgm:cxn modelId="{0C65981E-E774-4C47-98F4-A64004210F46}" type="presParOf" srcId="{DB71665D-F215-4BED-AAEB-E962140731EF}" destId="{9092623B-6846-43C9-9BD5-094B9881D449}" srcOrd="1" destOrd="0" presId="urn:microsoft.com/office/officeart/2005/8/layout/bList2"/>
    <dgm:cxn modelId="{C2C87E2B-549C-47A0-B950-8735601E70E0}" type="presParOf" srcId="{DB71665D-F215-4BED-AAEB-E962140731EF}" destId="{8C9DBB62-9780-48B8-93D2-27BAE45AD545}" srcOrd="2" destOrd="0" presId="urn:microsoft.com/office/officeart/2005/8/layout/bList2"/>
    <dgm:cxn modelId="{72486126-B54B-4D1C-9B54-7201A1319DCC}" type="presParOf" srcId="{DB71665D-F215-4BED-AAEB-E962140731EF}" destId="{B54C916E-1580-48ED-B7E9-C43DC05C21ED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99E7F1-4D02-48C0-87D6-D7C756059DB7}">
      <dsp:nvSpPr>
        <dsp:cNvPr id="0" name=""/>
        <dsp:cNvSpPr/>
      </dsp:nvSpPr>
      <dsp:spPr>
        <a:xfrm>
          <a:off x="1727" y="0"/>
          <a:ext cx="2688282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/>
            <a:t>Chrześcijaństwo, czy jego grzechy?</a:t>
          </a:r>
          <a:endParaRPr lang="pl-PL" sz="2600" kern="1200" dirty="0"/>
        </a:p>
      </dsp:txBody>
      <dsp:txXfrm>
        <a:off x="1727" y="1810385"/>
        <a:ext cx="2688282" cy="1810385"/>
      </dsp:txXfrm>
    </dsp:sp>
    <dsp:sp modelId="{1211B123-3EE3-490E-AB37-284748585D4F}">
      <dsp:nvSpPr>
        <dsp:cNvPr id="0" name=""/>
        <dsp:cNvSpPr/>
      </dsp:nvSpPr>
      <dsp:spPr>
        <a:xfrm>
          <a:off x="592296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4FA2C8-4D9C-4E2E-B457-91D9E2E6BB28}">
      <dsp:nvSpPr>
        <dsp:cNvPr id="0" name=""/>
        <dsp:cNvSpPr/>
      </dsp:nvSpPr>
      <dsp:spPr>
        <a:xfrm>
          <a:off x="2770658" y="0"/>
          <a:ext cx="2688282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/>
            <a:t>Nauka Koranu, czy ideologia?</a:t>
          </a:r>
          <a:endParaRPr lang="pl-PL" sz="2600" kern="1200" dirty="0"/>
        </a:p>
      </dsp:txBody>
      <dsp:txXfrm>
        <a:off x="2770658" y="1810385"/>
        <a:ext cx="2688282" cy="1810385"/>
      </dsp:txXfrm>
    </dsp:sp>
    <dsp:sp modelId="{DF578B20-BE3F-4B79-96C9-2CBD27319BE7}">
      <dsp:nvSpPr>
        <dsp:cNvPr id="0" name=""/>
        <dsp:cNvSpPr/>
      </dsp:nvSpPr>
      <dsp:spPr>
        <a:xfrm>
          <a:off x="3361227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CFD82D-8B18-4D5B-8E90-80690A7E955A}">
      <dsp:nvSpPr>
        <dsp:cNvPr id="0" name=""/>
        <dsp:cNvSpPr/>
      </dsp:nvSpPr>
      <dsp:spPr>
        <a:xfrm>
          <a:off x="5539589" y="0"/>
          <a:ext cx="2688282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/>
            <a:t>Religia czy polityka?</a:t>
          </a:r>
          <a:endParaRPr lang="pl-PL" sz="2600" kern="1200" dirty="0"/>
        </a:p>
      </dsp:txBody>
      <dsp:txXfrm>
        <a:off x="5539589" y="1810385"/>
        <a:ext cx="2688282" cy="1810385"/>
      </dsp:txXfrm>
    </dsp:sp>
    <dsp:sp modelId="{02D30496-895F-49AA-9B43-FD25E546B036}">
      <dsp:nvSpPr>
        <dsp:cNvPr id="0" name=""/>
        <dsp:cNvSpPr/>
      </dsp:nvSpPr>
      <dsp:spPr>
        <a:xfrm>
          <a:off x="6130158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41076F-B6D4-42A6-BEFC-8C3D23A42F67}">
      <dsp:nvSpPr>
        <dsp:cNvPr id="0" name=""/>
        <dsp:cNvSpPr/>
      </dsp:nvSpPr>
      <dsp:spPr>
        <a:xfrm>
          <a:off x="658367" y="3847068"/>
          <a:ext cx="7571232" cy="67889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9C4BAB-D6A7-468D-B07E-BB5310B681B1}">
      <dsp:nvSpPr>
        <dsp:cNvPr id="0" name=""/>
        <dsp:cNvSpPr/>
      </dsp:nvSpPr>
      <dsp:spPr>
        <a:xfrm>
          <a:off x="3050" y="938"/>
          <a:ext cx="6242298" cy="2010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5300" kern="1200" dirty="0" smtClean="0"/>
            <a:t>Religie monoteistyczne</a:t>
          </a:r>
          <a:endParaRPr lang="pl-PL" sz="5300" kern="1200" dirty="0"/>
        </a:p>
      </dsp:txBody>
      <dsp:txXfrm>
        <a:off x="3050" y="938"/>
        <a:ext cx="6242298" cy="2010702"/>
      </dsp:txXfrm>
    </dsp:sp>
    <dsp:sp modelId="{65D17466-8AE6-4EF6-80A3-4A2D022A1AF2}">
      <dsp:nvSpPr>
        <dsp:cNvPr id="0" name=""/>
        <dsp:cNvSpPr/>
      </dsp:nvSpPr>
      <dsp:spPr>
        <a:xfrm>
          <a:off x="5294" y="2212907"/>
          <a:ext cx="1969006" cy="2010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Chrześcijaństwo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latin typeface="Times New Roman" pitchFamily="18" charset="0"/>
              <a:cs typeface="Times New Roman" pitchFamily="18" charset="0"/>
            </a:rPr>
            <a:t>1. Bóg w Trójcy Świętej Jedyny.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latin typeface="Times New Roman" pitchFamily="18" charset="0"/>
              <a:cs typeface="Times New Roman" pitchFamily="18" charset="0"/>
            </a:rPr>
            <a:t>2. Księga Święta to Biblia.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latin typeface="Times New Roman" pitchFamily="18" charset="0"/>
              <a:cs typeface="Times New Roman" pitchFamily="18" charset="0"/>
            </a:rPr>
            <a:t>3. Założycielem jest Jezus Chrystus</a:t>
          </a:r>
          <a:endParaRPr lang="pl-PL" sz="1200" kern="1200" dirty="0" smtClean="0"/>
        </a:p>
      </dsp:txBody>
      <dsp:txXfrm>
        <a:off x="5294" y="2212907"/>
        <a:ext cx="1969006" cy="2010702"/>
      </dsp:txXfrm>
    </dsp:sp>
    <dsp:sp modelId="{D1C32F7D-B459-45E7-8599-1C37444288A4}">
      <dsp:nvSpPr>
        <dsp:cNvPr id="0" name=""/>
        <dsp:cNvSpPr/>
      </dsp:nvSpPr>
      <dsp:spPr>
        <a:xfrm>
          <a:off x="2139696" y="2212908"/>
          <a:ext cx="1969006" cy="2010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Judaizm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latin typeface="Times New Roman" pitchFamily="18" charset="0"/>
              <a:cs typeface="Times New Roman" pitchFamily="18" charset="0"/>
            </a:rPr>
            <a:t>1. Jahwe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latin typeface="Times New Roman" pitchFamily="18" charset="0"/>
              <a:cs typeface="Times New Roman" pitchFamily="18" charset="0"/>
            </a:rPr>
            <a:t>2. </a:t>
          </a:r>
          <a:r>
            <a:rPr lang="pl-PL" sz="1200" kern="1200" dirty="0" smtClean="0">
              <a:latin typeface="Times New Roman" pitchFamily="18" charset="0"/>
              <a:cs typeface="Times New Roman" pitchFamily="18" charset="0"/>
            </a:rPr>
            <a:t>Tanach</a:t>
          </a:r>
          <a:r>
            <a:rPr lang="pl-PL" sz="1200" b="0" i="0" kern="1200" dirty="0" smtClean="0"/>
            <a:t> czyli Tora, </a:t>
          </a:r>
          <a:r>
            <a:rPr lang="pl-PL" sz="1200" b="0" i="0" kern="1200" dirty="0" err="1" smtClean="0"/>
            <a:t>Nebiim</a:t>
          </a:r>
          <a:r>
            <a:rPr lang="pl-PL" sz="1200" b="0" i="0" kern="1200" dirty="0" smtClean="0"/>
            <a:t> (Prorocy) i </a:t>
          </a:r>
          <a:r>
            <a:rPr lang="pl-PL" sz="1200" b="0" i="0" kern="1200" dirty="0" err="1" smtClean="0"/>
            <a:t>Ketubim</a:t>
          </a:r>
          <a:r>
            <a:rPr lang="pl-PL" sz="1200" b="0" i="0" kern="1200" dirty="0" smtClean="0"/>
            <a:t> (Pisma). </a:t>
          </a:r>
          <a:endParaRPr lang="pl-PL" sz="12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latin typeface="Times New Roman" pitchFamily="18" charset="0"/>
              <a:cs typeface="Times New Roman" pitchFamily="18" charset="0"/>
            </a:rPr>
            <a:t>3. Ojcem narodu jest Jakub. Założycielem Mojżesz. </a:t>
          </a:r>
          <a:endParaRPr lang="pl-PL" sz="1200" kern="1200" dirty="0" smtClean="0"/>
        </a:p>
      </dsp:txBody>
      <dsp:txXfrm>
        <a:off x="2139696" y="2212908"/>
        <a:ext cx="1969006" cy="2010702"/>
      </dsp:txXfrm>
    </dsp:sp>
    <dsp:sp modelId="{5C53023D-DA3B-429C-A637-D4C76DD550B7}">
      <dsp:nvSpPr>
        <dsp:cNvPr id="0" name=""/>
        <dsp:cNvSpPr/>
      </dsp:nvSpPr>
      <dsp:spPr>
        <a:xfrm>
          <a:off x="4274099" y="2212908"/>
          <a:ext cx="1969006" cy="2010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Islam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latin typeface="Times New Roman" pitchFamily="18" charset="0"/>
              <a:cs typeface="Times New Roman" pitchFamily="18" charset="0"/>
            </a:rPr>
            <a:t>Islam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latin typeface="Times New Roman" pitchFamily="18" charset="0"/>
              <a:cs typeface="Times New Roman" pitchFamily="18" charset="0"/>
            </a:rPr>
            <a:t>1. Allach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latin typeface="Times New Roman" pitchFamily="18" charset="0"/>
              <a:cs typeface="Times New Roman" pitchFamily="18" charset="0"/>
            </a:rPr>
            <a:t>2. Koran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latin typeface="Times New Roman" pitchFamily="18" charset="0"/>
              <a:cs typeface="Times New Roman" pitchFamily="18" charset="0"/>
            </a:rPr>
            <a:t>3. Założycielem jest prorok Mahomet.</a:t>
          </a:r>
          <a:endParaRPr lang="pl-PL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kern="1200" dirty="0"/>
        </a:p>
      </dsp:txBody>
      <dsp:txXfrm>
        <a:off x="4274099" y="2212908"/>
        <a:ext cx="1969006" cy="201070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61406D-5424-4E75-93B7-2746247577B2}">
      <dsp:nvSpPr>
        <dsp:cNvPr id="0" name=""/>
        <dsp:cNvSpPr/>
      </dsp:nvSpPr>
      <dsp:spPr>
        <a:xfrm>
          <a:off x="4120" y="1011016"/>
          <a:ext cx="1779546" cy="132839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E21735-5801-4D5B-816F-4E2825A5CEB3}">
      <dsp:nvSpPr>
        <dsp:cNvPr id="0" name=""/>
        <dsp:cNvSpPr/>
      </dsp:nvSpPr>
      <dsp:spPr>
        <a:xfrm>
          <a:off x="4120" y="2339410"/>
          <a:ext cx="1779546" cy="571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Chrześcijaństwo</a:t>
          </a:r>
          <a:endParaRPr lang="pl-PL" sz="1400" kern="1200" dirty="0"/>
        </a:p>
      </dsp:txBody>
      <dsp:txXfrm>
        <a:off x="4120" y="2339410"/>
        <a:ext cx="1253201" cy="571209"/>
      </dsp:txXfrm>
    </dsp:sp>
    <dsp:sp modelId="{577F629E-BE29-4590-BD19-1087FB49CE2E}">
      <dsp:nvSpPr>
        <dsp:cNvPr id="0" name=""/>
        <dsp:cNvSpPr/>
      </dsp:nvSpPr>
      <dsp:spPr>
        <a:xfrm>
          <a:off x="1307662" y="2430141"/>
          <a:ext cx="622841" cy="62284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369D23-0A9F-45FC-90FC-4571C4271D4F}">
      <dsp:nvSpPr>
        <dsp:cNvPr id="0" name=""/>
        <dsp:cNvSpPr/>
      </dsp:nvSpPr>
      <dsp:spPr>
        <a:xfrm>
          <a:off x="2084808" y="1011016"/>
          <a:ext cx="1779546" cy="132839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E183F4-92E5-4178-ABD9-7ACA7C3471D2}">
      <dsp:nvSpPr>
        <dsp:cNvPr id="0" name=""/>
        <dsp:cNvSpPr/>
      </dsp:nvSpPr>
      <dsp:spPr>
        <a:xfrm>
          <a:off x="2084808" y="2339410"/>
          <a:ext cx="1779546" cy="571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Judaizm</a:t>
          </a:r>
          <a:endParaRPr lang="pl-PL" sz="1400" kern="1200" dirty="0"/>
        </a:p>
      </dsp:txBody>
      <dsp:txXfrm>
        <a:off x="2084808" y="2339410"/>
        <a:ext cx="1253201" cy="571209"/>
      </dsp:txXfrm>
    </dsp:sp>
    <dsp:sp modelId="{0D64C065-1F8A-4823-BB20-A589EC0449F2}">
      <dsp:nvSpPr>
        <dsp:cNvPr id="0" name=""/>
        <dsp:cNvSpPr/>
      </dsp:nvSpPr>
      <dsp:spPr>
        <a:xfrm>
          <a:off x="3388350" y="2430141"/>
          <a:ext cx="622841" cy="62284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13F0D-0531-45F0-A015-8E0F905B6B52}">
      <dsp:nvSpPr>
        <dsp:cNvPr id="0" name=""/>
        <dsp:cNvSpPr/>
      </dsp:nvSpPr>
      <dsp:spPr>
        <a:xfrm>
          <a:off x="4165496" y="1011016"/>
          <a:ext cx="1779546" cy="132839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DBB62-9780-48B8-93D2-27BAE45AD545}">
      <dsp:nvSpPr>
        <dsp:cNvPr id="0" name=""/>
        <dsp:cNvSpPr/>
      </dsp:nvSpPr>
      <dsp:spPr>
        <a:xfrm>
          <a:off x="4165496" y="2339410"/>
          <a:ext cx="1779546" cy="571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Islam</a:t>
          </a:r>
          <a:endParaRPr lang="pl-PL" sz="1400" kern="1200" dirty="0"/>
        </a:p>
      </dsp:txBody>
      <dsp:txXfrm>
        <a:off x="4165496" y="2339410"/>
        <a:ext cx="1253201" cy="571209"/>
      </dsp:txXfrm>
    </dsp:sp>
    <dsp:sp modelId="{B54C916E-1580-48ED-B7E9-C43DC05C21ED}">
      <dsp:nvSpPr>
        <dsp:cNvPr id="0" name=""/>
        <dsp:cNvSpPr/>
      </dsp:nvSpPr>
      <dsp:spPr>
        <a:xfrm>
          <a:off x="5469038" y="2430141"/>
          <a:ext cx="622841" cy="62284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#2" minVer="12.0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h" for="des" ptType="node" op="equ"/>
      <dgm:constr type="primFontSz" for="des" forName="txOne" val="100"/>
      <dgm:constr type="primFontSz" for="des" forName="txTwo" val="100"/>
      <dgm:constr type="primFontSz" for="des" forName="txTwo" refType="primFontSz" refFor="des" refForName="txOne" op="lte"/>
      <dgm:constr type="primFontSz" for="des" forName="txThree" val="100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100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horzOne" refType="w"/>
          <dgm:constr type="w" for="ch" forName="txOne" refType="w" refFor="ch" refForName="horzOne" op="equ"/>
          <dgm:constr type="h" for="ch" forName="txOne" refType="w" refFor="ch" refForName="txOne" fact="0.56"/>
          <dgm:constr type="userH" for="des" ptType="node" refType="h" refFor="ch" refForName="txOne" op="equ"/>
        </dgm:constrLst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2" fact="NaN" max="NaN"/>
          </dgm:ruleLst>
        </dgm:layoutNode>
        <dgm:layoutNode name="parTransOne">
          <dgm:alg type="sp"/>
          <dgm:shape xmlns:r="http://schemas.openxmlformats.org/officeDocument/2006/relationships" r:blip="">
            <dgm:adjLst/>
          </dgm:shape>
          <dgm:presOf/>
          <dgm:constrLst/>
        </dgm:layoutNode>
        <dgm:layoutNode name="horzOne">
          <dgm:choose name="Name5">
            <dgm:if name="Name6" func="var" arg="dir" op="equ" val="norm">
              <dgm:alg type="lin">
                <dgm:param type="linDir" val="fromL"/>
                <dgm:param type="nodeVertAlign" val="t"/>
              </dgm:alg>
            </dgm:if>
            <dgm:else name="Name7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vertTwo" refType="w"/>
          </dgm:constrLst>
          <dgm:forEach name="Name8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horzTwo" refType="w"/>
                <dgm:constr type="w" for="ch" forName="txTwo" refType="w" refFor="ch" refForName="horzTwo" op="equ"/>
              </dgm:constrLst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2" fact="NaN" max="NaN"/>
                </dgm:ruleLst>
              </dgm:layoutNode>
              <dgm:layoutNode name="parTransTwo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  <dgm:layoutNode name="horzTwo">
                <dgm:choose name="Name9">
                  <dgm:if name="Name10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1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vertThree" refType="w"/>
                </dgm:constrLst>
                <dgm:forEach name="Name12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horzThree" refType="w"/>
                      <dgm:constr type="w" for="ch" forName="txThree" refType="w" refFor="ch" refForName="horzThree" op="equ"/>
                    </dgm:constrLst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2" fact="NaN" max="NaN"/>
                      </dgm:ruleLst>
                    </dgm:layoutNode>
                    <dgm:layoutNode name="parTransThree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</dgm:layoutNode>
                    <dgm:layoutNode name="horzThree">
                      <dgm:choose name="Name13">
                        <dgm:if name="Name14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15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vertFour" refType="w"/>
                      </dgm:constr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horzFour" refType="w" op="equ"/>
                            <dgm:constr type="w" for="ch" forName="txFour" refType="w" refFor="ch" refForName="horzFour" op="equ"/>
                          </dgm:constrLst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2" fact="NaN" max="NaN"/>
                            </dgm:ruleLst>
                          </dgm:layoutNode>
                          <dgm:layoutNode name="parTransFour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</dgm:layoutNode>
                          <dgm:layoutNode name="horzFour">
                            <dgm:choose name="Name16">
                              <dgm:if name="Name17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18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vertFour" refType="w"/>
                            </dgm:constrLst>
                            <dgm:forEach name="Name19" ref="repeat"/>
                          </dgm:layoutNode>
                        </dgm:layoutNode>
                        <dgm:choose name="Name20">
                          <dgm:if name="Name21" axis="self" ptType="node" func="revPos" op="gte" val="2">
                            <dgm:forEach name="Name22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>
                                  <dgm:constr type="w" val="15"/>
                                </dgm:constrLst>
                              </dgm:layoutNode>
                            </dgm:forEach>
                          </dgm:if>
                          <dgm:else name="Name23"/>
                        </dgm:choose>
                      </dgm:forEach>
                    </dgm:layoutNode>
                  </dgm:layoutNode>
                  <dgm:choose name="Name24">
                    <dgm:if name="Name25" axis="self" ptType="node" func="revPos" op="gte" val="2">
                      <dgm:forEach name="Name26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val="15"/>
                          </dgm:constrLst>
                        </dgm:layoutNode>
                      </dgm:forEach>
                    </dgm:if>
                    <dgm:else name="Name27"/>
                  </dgm:choose>
                </dgm:forEach>
              </dgm:layoutNode>
            </dgm:layoutNode>
            <dgm:choose name="Name28">
              <dgm:if name="Name29" axis="self" ptType="node" func="revPos" op="gte" val="2">
                <dgm:forEach name="Name30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val="15"/>
                    </dgm:constrLst>
                  </dgm:layoutNode>
                </dgm:forEach>
              </dgm:if>
              <dgm:else name="Name31"/>
            </dgm:choose>
          </dgm:forEach>
        </dgm:layoutNode>
      </dgm:layoutNode>
      <dgm:choose name="Name32">
        <dgm:if name="Name33" axis="self" ptType="node" func="revPos" op="gte" val="2">
          <dgm:forEach name="Name34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>
                <dgm:constr type="w" val="15"/>
              </dgm:constrLst>
            </dgm:layoutNode>
          </dgm:forEach>
        </dgm:if>
        <dgm:else name="Name35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#1">
  <dgm:title val="3-D Style 5"/>
  <dgm:desc val="3-D Style 5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70EF3-B2B2-4E90-A7C5-05C43369C375}" type="datetimeFigureOut">
              <a:rPr lang="pl-PL" smtClean="0"/>
              <a:pPr/>
              <a:t>2013-10-16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F9F78-8C48-4682-A5B6-A34DB7B2065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F9F78-8C48-4682-A5B6-A34DB7B2065D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F9F78-8C48-4682-A5B6-A34DB7B2065D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F9F78-8C48-4682-A5B6-A34DB7B2065D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CE9C9-7665-4BF9-9426-E0D0F6754191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F9F78-8C48-4682-A5B6-A34DB7B2065D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F9F78-8C48-4682-A5B6-A34DB7B2065D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CE9C9-7665-4BF9-9426-E0D0F6754191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CE9C9-7665-4BF9-9426-E0D0F6754191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CE9C9-7665-4BF9-9426-E0D0F6754191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F9F78-8C48-4682-A5B6-A34DB7B2065D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CE9C9-7665-4BF9-9426-E0D0F6754191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FCF8-3E63-4A1D-BA41-3820B144EB8A}" type="datetimeFigureOut">
              <a:rPr lang="pl-PL" smtClean="0"/>
              <a:pPr/>
              <a:t>2013-10-16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2F7F-3CB3-4A80-944B-E5412D636F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FCF8-3E63-4A1D-BA41-3820B144EB8A}" type="datetimeFigureOut">
              <a:rPr lang="pl-PL" smtClean="0"/>
              <a:pPr/>
              <a:t>2013-10-16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2F7F-3CB3-4A80-944B-E5412D636F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FCF8-3E63-4A1D-BA41-3820B144EB8A}" type="datetimeFigureOut">
              <a:rPr lang="pl-PL" smtClean="0"/>
              <a:pPr/>
              <a:t>2013-10-16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2F7F-3CB3-4A80-944B-E5412D636F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FCF8-3E63-4A1D-BA41-3820B144EB8A}" type="datetimeFigureOut">
              <a:rPr lang="pl-PL" smtClean="0"/>
              <a:pPr/>
              <a:t>2013-10-16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2F7F-3CB3-4A80-944B-E5412D636F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FCF8-3E63-4A1D-BA41-3820B144EB8A}" type="datetimeFigureOut">
              <a:rPr lang="pl-PL" smtClean="0"/>
              <a:pPr/>
              <a:t>2013-10-16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2F7F-3CB3-4A80-944B-E5412D636F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FCF8-3E63-4A1D-BA41-3820B144EB8A}" type="datetimeFigureOut">
              <a:rPr lang="pl-PL" smtClean="0"/>
              <a:pPr/>
              <a:t>2013-10-16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2F7F-3CB3-4A80-944B-E5412D636F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FCF8-3E63-4A1D-BA41-3820B144EB8A}" type="datetimeFigureOut">
              <a:rPr lang="pl-PL" smtClean="0"/>
              <a:pPr/>
              <a:t>2013-10-16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2F7F-3CB3-4A80-944B-E5412D636F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FCF8-3E63-4A1D-BA41-3820B144EB8A}" type="datetimeFigureOut">
              <a:rPr lang="pl-PL" smtClean="0"/>
              <a:pPr/>
              <a:t>2013-10-16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2F7F-3CB3-4A80-944B-E5412D636F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FCF8-3E63-4A1D-BA41-3820B144EB8A}" type="datetimeFigureOut">
              <a:rPr lang="pl-PL" smtClean="0"/>
              <a:pPr/>
              <a:t>2013-10-16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2F7F-3CB3-4A80-944B-E5412D636F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FCF8-3E63-4A1D-BA41-3820B144EB8A}" type="datetimeFigureOut">
              <a:rPr lang="pl-PL" smtClean="0"/>
              <a:pPr/>
              <a:t>2013-10-16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2F7F-3CB3-4A80-944B-E5412D636F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FCF8-3E63-4A1D-BA41-3820B144EB8A}" type="datetimeFigureOut">
              <a:rPr lang="pl-PL" smtClean="0"/>
              <a:pPr/>
              <a:t>2013-10-16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2F7F-3CB3-4A80-944B-E5412D636F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8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FCF8-3E63-4A1D-BA41-3820B144EB8A}" type="datetimeFigureOut">
              <a:rPr lang="pl-PL" smtClean="0"/>
              <a:pPr/>
              <a:t>2013-10-16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82F7F-3CB3-4A80-944B-E5412D636F1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f6kuMkUrD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file:///D:\Materia&#322;y%20wideo\TV,%20Internet\Przemwienie%20Ojca%20&#346;wi&#281;tego%20Benedykta%20XVI%20wygoszone%20podczas%20Spotkania%20Ekumenicznego%20w%20Asy&#380;u.webm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iki/Bitwa_pod_Lepanto_(1571)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://pl.wikipedia.org/wiki/Bitwa_pod_Wiednie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archidiecezja.lodz.pl/czytelni/sobor/drn.html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Chrześcijaństwo a inne religie</a:t>
            </a:r>
            <a:endParaRPr lang="pl-PL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Klasa II LŚ</a:t>
            </a:r>
          </a:p>
          <a:p>
            <a:r>
              <a:rPr lang="pl-PL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Dziś jest 07.10.2013</a:t>
            </a:r>
          </a:p>
          <a:p>
            <a:r>
              <a:rPr lang="pl-PL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Do wakacji pozostało 260 dni</a:t>
            </a:r>
          </a:p>
        </p:txBody>
      </p:sp>
      <p:sp>
        <p:nvSpPr>
          <p:cNvPr id="4" name="Prostokąt 3"/>
          <p:cNvSpPr/>
          <p:nvPr/>
        </p:nvSpPr>
        <p:spPr>
          <a:xfrm>
            <a:off x="467544" y="6309320"/>
            <a:ext cx="20297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" pitchFamily="18" charset="0"/>
                <a:cs typeface="Times" pitchFamily="18" charset="0"/>
              </a:rPr>
              <a:t>Fot tła © </a:t>
            </a:r>
            <a:r>
              <a:rPr lang="pl-PL" sz="1000" dirty="0" err="1" smtClean="0">
                <a:latin typeface="Times" pitchFamily="18" charset="0"/>
                <a:cs typeface="Times" pitchFamily="18" charset="0"/>
              </a:rPr>
              <a:t>carlosgardel</a:t>
            </a:r>
            <a:r>
              <a:rPr lang="pl-PL" sz="1000" dirty="0" smtClean="0">
                <a:latin typeface="Times" pitchFamily="18" charset="0"/>
                <a:cs typeface="Times" pitchFamily="18" charset="0"/>
              </a:rPr>
              <a:t> - </a:t>
            </a:r>
            <a:r>
              <a:rPr lang="pl-PL" sz="1000" dirty="0" err="1" smtClean="0">
                <a:latin typeface="Times" pitchFamily="18" charset="0"/>
                <a:cs typeface="Times" pitchFamily="18" charset="0"/>
              </a:rPr>
              <a:t>Fotolia.com</a:t>
            </a:r>
            <a:endParaRPr lang="pl-PL" sz="1000" dirty="0">
              <a:latin typeface="Times" pitchFamily="18" charset="0"/>
              <a:cs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  <a:hlinkClick r:id="rId3"/>
              </a:rPr>
              <a:t>Benedykt XVI w Asyżu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hlinkClick r:id="rId4" action="ppaction://program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" pitchFamily="18" charset="0"/>
                <a:cs typeface="Times" pitchFamily="18" charset="0"/>
              </a:rPr>
              <a:t>Czym są</a:t>
            </a:r>
            <a:endParaRPr lang="pl-PL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b="0" dirty="0" smtClean="0">
                <a:latin typeface="Times" pitchFamily="18" charset="0"/>
                <a:cs typeface="Times" pitchFamily="18" charset="0"/>
              </a:rPr>
              <a:t>Dialog ekumeniczny</a:t>
            </a:r>
            <a:endParaRPr lang="pl-PL" b="0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20000" dirty="0" smtClean="0">
                <a:latin typeface="Times" pitchFamily="18" charset="0"/>
                <a:cs typeface="Times" pitchFamily="18" charset="0"/>
              </a:rPr>
              <a:t>?</a:t>
            </a:r>
            <a:endParaRPr lang="pl-PL" sz="20000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b="0" dirty="0" smtClean="0">
                <a:latin typeface="Times" pitchFamily="18" charset="0"/>
                <a:cs typeface="Times" pitchFamily="18" charset="0"/>
              </a:rPr>
              <a:t>Dialog </a:t>
            </a:r>
            <a:r>
              <a:rPr lang="pl-PL" b="0" dirty="0" err="1" smtClean="0">
                <a:latin typeface="Times" pitchFamily="18" charset="0"/>
                <a:cs typeface="Times" pitchFamily="18" charset="0"/>
              </a:rPr>
              <a:t>międzyreligijny</a:t>
            </a:r>
            <a:endParaRPr lang="pl-PL" b="0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20000" dirty="0" smtClean="0">
                <a:latin typeface="Times" pitchFamily="18" charset="0"/>
                <a:cs typeface="Times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Notatka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Ojcowie Soboru Watykańskiego II, rozpatrując temat prawdziwej religii, stwierdzili: «Wierzymy, że owa jedyna prawdziwa religia przechowuje się w Kościele katolickim i apostolskim, któremu Pan Jezus powierzył zadanie rozszerzania jej na wszystkich ludzi, mówiąc apostołom: 'Idąc tedy nauczajcie wszystkie narody, chrzcząc je w imię Ojca i Syna, i Ducha Świętego, ucząc je zachowywać wszystko, cokolwiek wam przykazałem' (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Mt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28, 19-20). Wszyscy ludzie zaś obowiązani są szukać prawdy, zwłaszcza w sprawach dotyczących Boga i Jego Kościoła, a poznawszy ją, przyjąć i zachowywać»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Pośród wielkich religii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860032" y="1268760"/>
            <a:ext cx="4040188" cy="639762"/>
          </a:xfrm>
        </p:spPr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Hinduizm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Symbol zastępczy zawartości 7" descr="Fotolia_42161855_X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9338" y="2768852"/>
            <a:ext cx="4040187" cy="2680783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251520" y="1412776"/>
            <a:ext cx="4041775" cy="639762"/>
          </a:xfrm>
        </p:spPr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Buddyzm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ymbol zastępczy zawartości 6" descr="Fotolia_44346059_XS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395536" y="2276872"/>
            <a:ext cx="4041775" cy="3580485"/>
          </a:xfrm>
        </p:spPr>
      </p:pic>
      <p:sp>
        <p:nvSpPr>
          <p:cNvPr id="9" name="Prostokąt 8"/>
          <p:cNvSpPr/>
          <p:nvPr/>
        </p:nvSpPr>
        <p:spPr>
          <a:xfrm>
            <a:off x="5652120" y="5661248"/>
            <a:ext cx="19832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" pitchFamily="18" charset="0"/>
                <a:cs typeface="Times" pitchFamily="18" charset="0"/>
              </a:rPr>
              <a:t>Fot. © Xavier </a:t>
            </a:r>
            <a:r>
              <a:rPr lang="pl-PL" sz="1000" dirty="0" err="1" smtClean="0">
                <a:latin typeface="Times" pitchFamily="18" charset="0"/>
                <a:cs typeface="Times" pitchFamily="18" charset="0"/>
              </a:rPr>
              <a:t>Allard</a:t>
            </a:r>
            <a:r>
              <a:rPr lang="pl-PL" sz="1000" dirty="0" smtClean="0">
                <a:latin typeface="Times" pitchFamily="18" charset="0"/>
                <a:cs typeface="Times" pitchFamily="18" charset="0"/>
              </a:rPr>
              <a:t> - </a:t>
            </a:r>
            <a:r>
              <a:rPr lang="pl-PL" sz="1000" dirty="0" err="1" smtClean="0">
                <a:latin typeface="Times" pitchFamily="18" charset="0"/>
                <a:cs typeface="Times" pitchFamily="18" charset="0"/>
              </a:rPr>
              <a:t>Fotolia.com</a:t>
            </a:r>
            <a:endParaRPr lang="pl-PL" sz="1000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899592" y="5949280"/>
            <a:ext cx="14414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" pitchFamily="18" charset="0"/>
                <a:cs typeface="Times" pitchFamily="18" charset="0"/>
              </a:rPr>
              <a:t>Fot. © </a:t>
            </a:r>
            <a:r>
              <a:rPr lang="pl-PL" sz="1000" dirty="0" err="1" smtClean="0">
                <a:latin typeface="Times" pitchFamily="18" charset="0"/>
                <a:cs typeface="Times" pitchFamily="18" charset="0"/>
              </a:rPr>
              <a:t>lily</a:t>
            </a:r>
            <a:r>
              <a:rPr lang="pl-PL" sz="1000" dirty="0" smtClean="0">
                <a:latin typeface="Times" pitchFamily="18" charset="0"/>
                <a:cs typeface="Times" pitchFamily="18" charset="0"/>
              </a:rPr>
              <a:t> - </a:t>
            </a:r>
            <a:r>
              <a:rPr lang="pl-PL" sz="1000" dirty="0" err="1" smtClean="0">
                <a:latin typeface="Times" pitchFamily="18" charset="0"/>
                <a:cs typeface="Times" pitchFamily="18" charset="0"/>
              </a:rPr>
              <a:t>Fotolia.com</a:t>
            </a:r>
            <a:endParaRPr lang="pl-PL" sz="1000" dirty="0">
              <a:latin typeface="Times" pitchFamily="18" charset="0"/>
              <a:cs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Pośród wielkich religii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/>
              <a:t>Islam</a:t>
            </a:r>
            <a:endParaRPr lang="pl-PL" dirty="0"/>
          </a:p>
        </p:txBody>
      </p:sp>
      <p:pic>
        <p:nvPicPr>
          <p:cNvPr id="9" name="Symbol zastępczy zawartości 8" descr="Fotolia_46182812_X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494358"/>
            <a:ext cx="4040188" cy="3312321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dirty="0" smtClean="0"/>
              <a:t>Judaizm</a:t>
            </a:r>
            <a:endParaRPr lang="pl-PL" dirty="0"/>
          </a:p>
        </p:txBody>
      </p:sp>
      <p:pic>
        <p:nvPicPr>
          <p:cNvPr id="7" name="Symbol zastępczy zawartości 6" descr="Fotolia_43782499_XS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804845"/>
            <a:ext cx="4041775" cy="2691347"/>
          </a:xfrm>
        </p:spPr>
      </p:pic>
      <p:sp>
        <p:nvSpPr>
          <p:cNvPr id="8" name="Prostokąt 7"/>
          <p:cNvSpPr/>
          <p:nvPr/>
        </p:nvSpPr>
        <p:spPr>
          <a:xfrm>
            <a:off x="5292080" y="5805264"/>
            <a:ext cx="18277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© Rafael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Ben-Ari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971600" y="5877272"/>
            <a:ext cx="16161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determined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Islam – czy mamy się czego bać?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b="0" dirty="0" smtClean="0">
                <a:latin typeface="Times New Roman" pitchFamily="18" charset="0"/>
                <a:cs typeface="Times New Roman" pitchFamily="18" charset="0"/>
                <a:hlinkClick r:id="rId3"/>
              </a:rPr>
              <a:t>Lepanto</a:t>
            </a:r>
            <a:endParaRPr lang="pl-PL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b="0" dirty="0" smtClean="0">
                <a:latin typeface="Times" pitchFamily="18" charset="0"/>
                <a:cs typeface="Times" pitchFamily="18" charset="0"/>
                <a:hlinkClick r:id="rId4"/>
              </a:rPr>
              <a:t>Wiedeń</a:t>
            </a:r>
            <a:endParaRPr lang="pl-PL" b="0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9" name="Symbol zastępczy zawartości 8" descr="SAM_2109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57200" y="2803789"/>
            <a:ext cx="4040188" cy="2693459"/>
          </a:xfrm>
        </p:spPr>
      </p:pic>
      <p:pic>
        <p:nvPicPr>
          <p:cNvPr id="11" name="Symbol zastępczy zawartości 10" descr="Fotolia_52024966_XS.jpg"/>
          <p:cNvPicPr>
            <a:picLocks noGrp="1" noChangeAspect="1"/>
          </p:cNvPicPr>
          <p:nvPr>
            <p:ph sz="quarter" idx="4"/>
          </p:nvPr>
        </p:nvPicPr>
        <p:blipFill>
          <a:blip r:embed="rId6" cstate="print"/>
          <a:stretch>
            <a:fillRect/>
          </a:stretch>
        </p:blipFill>
        <p:spPr>
          <a:xfrm>
            <a:off x="5175514" y="2174875"/>
            <a:ext cx="2980796" cy="3951288"/>
          </a:xfrm>
        </p:spPr>
      </p:pic>
      <p:sp>
        <p:nvSpPr>
          <p:cNvPr id="10" name="pole tekstowe 9"/>
          <p:cNvSpPr txBox="1"/>
          <p:nvPr/>
        </p:nvSpPr>
        <p:spPr>
          <a:xfrm>
            <a:off x="1115616" y="5661248"/>
            <a:ext cx="17860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</a:t>
            </a:r>
            <a:r>
              <a:rPr lang="pl-PL" sz="1000" dirty="0" smtClean="0">
                <a:latin typeface="Times" pitchFamily="18" charset="0"/>
                <a:cs typeface="Times" pitchFamily="18" charset="0"/>
              </a:rPr>
              <a:t> ©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Ks. Mirosław Matuszny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5364088" y="6237312"/>
            <a:ext cx="181331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" pitchFamily="18" charset="0"/>
                <a:cs typeface="Times" pitchFamily="18" charset="0"/>
              </a:rPr>
              <a:t>Fot. © </a:t>
            </a:r>
            <a:r>
              <a:rPr lang="pl-PL" sz="1000" dirty="0" err="1" smtClean="0">
                <a:latin typeface="Times" pitchFamily="18" charset="0"/>
                <a:cs typeface="Times" pitchFamily="18" charset="0"/>
              </a:rPr>
              <a:t>cityanimal</a:t>
            </a:r>
            <a:r>
              <a:rPr lang="pl-PL" sz="1000" dirty="0" smtClean="0">
                <a:latin typeface="Times" pitchFamily="18" charset="0"/>
                <a:cs typeface="Times" pitchFamily="18" charset="0"/>
              </a:rPr>
              <a:t> - </a:t>
            </a:r>
            <a:r>
              <a:rPr lang="pl-PL" sz="1000" dirty="0" err="1" smtClean="0">
                <a:latin typeface="Times" pitchFamily="18" charset="0"/>
                <a:cs typeface="Times" pitchFamily="18" charset="0"/>
              </a:rPr>
              <a:t>Fotolia.com</a:t>
            </a:r>
            <a:endParaRPr lang="pl-PL" sz="1000" dirty="0">
              <a:latin typeface="Times" pitchFamily="18" charset="0"/>
              <a:cs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" pitchFamily="18" charset="0"/>
                <a:cs typeface="Times" pitchFamily="18" charset="0"/>
              </a:rPr>
              <a:t>Co wiemy o Żydach?</a:t>
            </a:r>
            <a:endParaRPr lang="pl-PL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655207"/>
            <a:ext cx="4038600" cy="241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145732" y="2532413"/>
            <a:ext cx="2661536" cy="266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1259632" y="5589240"/>
            <a:ext cx="172996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" pitchFamily="18" charset="0"/>
                <a:cs typeface="Times" pitchFamily="18" charset="0"/>
              </a:rPr>
              <a:t>Fot. © </a:t>
            </a:r>
            <a:r>
              <a:rPr lang="pl-PL" sz="1000" dirty="0" err="1" smtClean="0">
                <a:latin typeface="Times" pitchFamily="18" charset="0"/>
                <a:cs typeface="Times" pitchFamily="18" charset="0"/>
              </a:rPr>
              <a:t>pavalena</a:t>
            </a:r>
            <a:r>
              <a:rPr lang="pl-PL" sz="1000" dirty="0" smtClean="0">
                <a:latin typeface="Times" pitchFamily="18" charset="0"/>
                <a:cs typeface="Times" pitchFamily="18" charset="0"/>
              </a:rPr>
              <a:t> - </a:t>
            </a:r>
            <a:r>
              <a:rPr lang="pl-PL" sz="1000" dirty="0" err="1" smtClean="0">
                <a:latin typeface="Times" pitchFamily="18" charset="0"/>
                <a:cs typeface="Times" pitchFamily="18" charset="0"/>
              </a:rPr>
              <a:t>Fotolia.com</a:t>
            </a:r>
            <a:endParaRPr lang="pl-PL" sz="1000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868144" y="5733256"/>
            <a:ext cx="24256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" pitchFamily="18" charset="0"/>
                <a:cs typeface="Times" pitchFamily="18" charset="0"/>
              </a:rPr>
              <a:t>Fot. © </a:t>
            </a:r>
            <a:r>
              <a:rPr lang="pl-PL" sz="1000" dirty="0" err="1" smtClean="0">
                <a:latin typeface="Times" pitchFamily="18" charset="0"/>
                <a:cs typeface="Times" pitchFamily="18" charset="0"/>
              </a:rPr>
              <a:t>Aleksandar</a:t>
            </a:r>
            <a:r>
              <a:rPr lang="pl-PL" sz="10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pl-PL" sz="1000" dirty="0" err="1" smtClean="0">
                <a:latin typeface="Times" pitchFamily="18" charset="0"/>
                <a:cs typeface="Times" pitchFamily="18" charset="0"/>
              </a:rPr>
              <a:t>Todorovic</a:t>
            </a:r>
            <a:r>
              <a:rPr lang="pl-PL" sz="1000" dirty="0" smtClean="0">
                <a:latin typeface="Times" pitchFamily="18" charset="0"/>
                <a:cs typeface="Times" pitchFamily="18" charset="0"/>
              </a:rPr>
              <a:t> - </a:t>
            </a:r>
            <a:r>
              <a:rPr lang="pl-PL" sz="1000" dirty="0" err="1" smtClean="0">
                <a:latin typeface="Times" pitchFamily="18" charset="0"/>
                <a:cs typeface="Times" pitchFamily="18" charset="0"/>
              </a:rPr>
              <a:t>Fotolia.com</a:t>
            </a:r>
            <a:endParaRPr lang="pl-PL" sz="1000" dirty="0">
              <a:latin typeface="Times" pitchFamily="18" charset="0"/>
              <a:cs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Wzajemne postrzeganie się religii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rostokąt 4"/>
          <p:cNvSpPr/>
          <p:nvPr/>
        </p:nvSpPr>
        <p:spPr>
          <a:xfrm>
            <a:off x="899592" y="6237312"/>
            <a:ext cx="169309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" pitchFamily="18" charset="0"/>
                <a:cs typeface="Times" pitchFamily="18" charset="0"/>
              </a:rPr>
              <a:t>Fot. © </a:t>
            </a:r>
            <a:r>
              <a:rPr lang="pl-PL" sz="1000" dirty="0" err="1" smtClean="0">
                <a:latin typeface="Times" pitchFamily="18" charset="0"/>
                <a:cs typeface="Times" pitchFamily="18" charset="0"/>
              </a:rPr>
              <a:t>Elenarts</a:t>
            </a:r>
            <a:r>
              <a:rPr lang="pl-PL" sz="1000" dirty="0" smtClean="0">
                <a:latin typeface="Times" pitchFamily="18" charset="0"/>
                <a:cs typeface="Times" pitchFamily="18" charset="0"/>
              </a:rPr>
              <a:t> - </a:t>
            </a:r>
            <a:r>
              <a:rPr lang="pl-PL" sz="1000" dirty="0" err="1" smtClean="0">
                <a:latin typeface="Times" pitchFamily="18" charset="0"/>
                <a:cs typeface="Times" pitchFamily="18" charset="0"/>
              </a:rPr>
              <a:t>Fotolia.com</a:t>
            </a:r>
            <a:endParaRPr lang="pl-PL" sz="1000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635896" y="6237312"/>
            <a:ext cx="13372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" pitchFamily="18" charset="0"/>
                <a:cs typeface="Times" pitchFamily="18" charset="0"/>
              </a:rPr>
              <a:t>Fot. © </a:t>
            </a:r>
            <a:r>
              <a:rPr lang="pl-PL" sz="1000" dirty="0" err="1" smtClean="0">
                <a:latin typeface="Times" pitchFamily="18" charset="0"/>
                <a:cs typeface="Times" pitchFamily="18" charset="0"/>
              </a:rPr>
              <a:t>Oleg_Zabielin</a:t>
            </a:r>
            <a:endParaRPr lang="pl-PL" sz="1000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084168" y="6237312"/>
            <a:ext cx="21242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" pitchFamily="18" charset="0"/>
                <a:cs typeface="Times" pitchFamily="18" charset="0"/>
              </a:rPr>
              <a:t>Fot. © </a:t>
            </a:r>
            <a:r>
              <a:rPr lang="pl-PL" sz="1000" dirty="0" err="1" smtClean="0">
                <a:latin typeface="Times" pitchFamily="18" charset="0"/>
                <a:cs typeface="Times" pitchFamily="18" charset="0"/>
              </a:rPr>
              <a:t>Alexey</a:t>
            </a:r>
            <a:r>
              <a:rPr lang="pl-PL" sz="10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pl-PL" sz="1000" dirty="0" err="1" smtClean="0">
                <a:latin typeface="Times" pitchFamily="18" charset="0"/>
                <a:cs typeface="Times" pitchFamily="18" charset="0"/>
              </a:rPr>
              <a:t>Protasov</a:t>
            </a:r>
            <a:r>
              <a:rPr lang="pl-PL" sz="1000" dirty="0" smtClean="0">
                <a:latin typeface="Times" pitchFamily="18" charset="0"/>
                <a:cs typeface="Times" pitchFamily="18" charset="0"/>
              </a:rPr>
              <a:t> - </a:t>
            </a:r>
            <a:r>
              <a:rPr lang="pl-PL" sz="1000" dirty="0" err="1" smtClean="0">
                <a:latin typeface="Times" pitchFamily="18" charset="0"/>
                <a:cs typeface="Times" pitchFamily="18" charset="0"/>
              </a:rPr>
              <a:t>Fotolia.com</a:t>
            </a:r>
            <a:endParaRPr lang="pl-PL" sz="1000" dirty="0">
              <a:latin typeface="Times" pitchFamily="18" charset="0"/>
              <a:cs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>
            <a:graphicFrameLocks/>
          </p:cNvGraphicFramePr>
          <p:nvPr/>
        </p:nvGraphicFramePr>
        <p:xfrm>
          <a:off x="1447800" y="1447800"/>
          <a:ext cx="6248400" cy="4425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Chrześcijaństwo pośród religii monoteistycznych. Czy coś nas łączy?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ymbol zastępczy zawartości 6" descr="Fotolia_42130634_X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37827" y="1600200"/>
            <a:ext cx="3677345" cy="4525963"/>
          </a:xfrm>
        </p:spPr>
      </p:pic>
      <p:pic>
        <p:nvPicPr>
          <p:cNvPr id="5" name="Symbol zastępczy zawartości 4" descr="Fotolia_45144391_XS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  <p:sp>
        <p:nvSpPr>
          <p:cNvPr id="6" name="Prostokąt 5"/>
          <p:cNvSpPr/>
          <p:nvPr/>
        </p:nvSpPr>
        <p:spPr>
          <a:xfrm>
            <a:off x="5508104" y="6021288"/>
            <a:ext cx="17331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pict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rider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187624" y="6237312"/>
            <a:ext cx="17075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" pitchFamily="18" charset="0"/>
                <a:cs typeface="Times" pitchFamily="18" charset="0"/>
              </a:rPr>
              <a:t>Fot. © </a:t>
            </a:r>
            <a:r>
              <a:rPr lang="pl-PL" sz="1000" dirty="0" err="1" smtClean="0">
                <a:latin typeface="Times" pitchFamily="18" charset="0"/>
                <a:cs typeface="Times" pitchFamily="18" charset="0"/>
              </a:rPr>
              <a:t>nickolae</a:t>
            </a:r>
            <a:r>
              <a:rPr lang="pl-PL" sz="1000" dirty="0" smtClean="0">
                <a:latin typeface="Times" pitchFamily="18" charset="0"/>
                <a:cs typeface="Times" pitchFamily="18" charset="0"/>
              </a:rPr>
              <a:t> - </a:t>
            </a:r>
            <a:r>
              <a:rPr lang="pl-PL" sz="1000" dirty="0" err="1" smtClean="0">
                <a:latin typeface="Times" pitchFamily="18" charset="0"/>
                <a:cs typeface="Times" pitchFamily="18" charset="0"/>
              </a:rPr>
              <a:t>Fotolia.com</a:t>
            </a:r>
            <a:endParaRPr lang="pl-PL" sz="1000" dirty="0">
              <a:latin typeface="Times" pitchFamily="18" charset="0"/>
              <a:cs typeface="Times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upa 3"/>
          <p:cNvGrpSpPr/>
          <p:nvPr/>
        </p:nvGrpSpPr>
        <p:grpSpPr>
          <a:xfrm>
            <a:off x="1475656" y="548680"/>
            <a:ext cx="6096000" cy="936000"/>
            <a:chOff x="0" y="267999"/>
            <a:chExt cx="6096000" cy="936000"/>
          </a:xfrm>
        </p:grpSpPr>
        <p:sp>
          <p:nvSpPr>
            <p:cNvPr id="5" name="Prostokąt zaokrąglony 4"/>
            <p:cNvSpPr/>
            <p:nvPr/>
          </p:nvSpPr>
          <p:spPr>
            <a:xfrm>
              <a:off x="0" y="267999"/>
              <a:ext cx="6096000" cy="936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pl-PL" sz="4000" dirty="0" smtClean="0">
                  <a:latin typeface="Times New Roman" pitchFamily="18" charset="0"/>
                  <a:cs typeface="Times New Roman" pitchFamily="18" charset="0"/>
                  <a:hlinkClick r:id="rId8"/>
                </a:rPr>
                <a:t>Znajdźmy podobieństwa</a:t>
              </a:r>
              <a:endParaRPr lang="pl-PL" sz="4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Prostokąt 5"/>
            <p:cNvSpPr/>
            <p:nvPr/>
          </p:nvSpPr>
          <p:spPr>
            <a:xfrm>
              <a:off x="45692" y="313691"/>
              <a:ext cx="6004616" cy="8446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lvl="0" algn="l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3900" kern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352</Words>
  <Application>Microsoft Office PowerPoint</Application>
  <PresentationFormat>Pokaz na ekranie (4:3)</PresentationFormat>
  <Paragraphs>74</Paragraphs>
  <Slides>12</Slides>
  <Notes>12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Chrześcijaństwo a inne religie</vt:lpstr>
      <vt:lpstr>Pośród wielkich religii</vt:lpstr>
      <vt:lpstr>Pośród wielkich religii</vt:lpstr>
      <vt:lpstr>Islam – czy mamy się czego bać?</vt:lpstr>
      <vt:lpstr>Co wiemy o Żydach?</vt:lpstr>
      <vt:lpstr>Wzajemne postrzeganie się religii</vt:lpstr>
      <vt:lpstr>Slajd 7</vt:lpstr>
      <vt:lpstr>Chrześcijaństwo pośród religii monoteistycznych. Czy coś nas łączy?</vt:lpstr>
      <vt:lpstr>Slajd 9</vt:lpstr>
      <vt:lpstr>Benedykt XVI w Asyżu</vt:lpstr>
      <vt:lpstr>Czym są</vt:lpstr>
      <vt:lpstr>Notatka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Chrześcijaństwo a inne religie</dc:title>
  <dc:creator>Mirco</dc:creator>
  <cp:lastModifiedBy>Mirco</cp:lastModifiedBy>
  <cp:revision>14</cp:revision>
  <dcterms:created xsi:type="dcterms:W3CDTF">2013-10-03T18:33:58Z</dcterms:created>
  <dcterms:modified xsi:type="dcterms:W3CDTF">2013-10-16T16:39:53Z</dcterms:modified>
</cp:coreProperties>
</file>