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48A51-2106-4178-91D3-9485E0AC4841}" type="datetimeFigureOut">
              <a:rPr lang="pl-PL" smtClean="0"/>
              <a:pPr/>
              <a:t>2013-09-30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5A1A0-5CEF-4E64-8E73-F87153BA7B4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5A1A0-5CEF-4E64-8E73-F87153BA7B45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98D63-1FFE-478B-AF9F-70C5DDF63D2C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5A1A0-5CEF-4E64-8E73-F87153BA7B45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5A1A0-5CEF-4E64-8E73-F87153BA7B45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5A1A0-5CEF-4E64-8E73-F87153BA7B45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5A1A0-5CEF-4E64-8E73-F87153BA7B45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5A1A0-5CEF-4E64-8E73-F87153BA7B45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B9CE-8DA2-46AD-8407-18B19655D104}" type="datetimeFigureOut">
              <a:rPr lang="pl-PL" smtClean="0"/>
              <a:pPr/>
              <a:t>2013-09-30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83C-274B-4E10-8D07-8399087743A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B9CE-8DA2-46AD-8407-18B19655D104}" type="datetimeFigureOut">
              <a:rPr lang="pl-PL" smtClean="0"/>
              <a:pPr/>
              <a:t>2013-09-30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83C-274B-4E10-8D07-8399087743A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B9CE-8DA2-46AD-8407-18B19655D104}" type="datetimeFigureOut">
              <a:rPr lang="pl-PL" smtClean="0"/>
              <a:pPr/>
              <a:t>2013-09-30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83C-274B-4E10-8D07-8399087743A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B9CE-8DA2-46AD-8407-18B19655D104}" type="datetimeFigureOut">
              <a:rPr lang="pl-PL" smtClean="0"/>
              <a:pPr/>
              <a:t>2013-09-30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83C-274B-4E10-8D07-8399087743A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B9CE-8DA2-46AD-8407-18B19655D104}" type="datetimeFigureOut">
              <a:rPr lang="pl-PL" smtClean="0"/>
              <a:pPr/>
              <a:t>2013-09-30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83C-274B-4E10-8D07-8399087743A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B9CE-8DA2-46AD-8407-18B19655D104}" type="datetimeFigureOut">
              <a:rPr lang="pl-PL" smtClean="0"/>
              <a:pPr/>
              <a:t>2013-09-30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83C-274B-4E10-8D07-8399087743A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B9CE-8DA2-46AD-8407-18B19655D104}" type="datetimeFigureOut">
              <a:rPr lang="pl-PL" smtClean="0"/>
              <a:pPr/>
              <a:t>2013-09-30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83C-274B-4E10-8D07-8399087743A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B9CE-8DA2-46AD-8407-18B19655D104}" type="datetimeFigureOut">
              <a:rPr lang="pl-PL" smtClean="0"/>
              <a:pPr/>
              <a:t>2013-09-30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83C-274B-4E10-8D07-8399087743A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B9CE-8DA2-46AD-8407-18B19655D104}" type="datetimeFigureOut">
              <a:rPr lang="pl-PL" smtClean="0"/>
              <a:pPr/>
              <a:t>2013-09-30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83C-274B-4E10-8D07-8399087743A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B9CE-8DA2-46AD-8407-18B19655D104}" type="datetimeFigureOut">
              <a:rPr lang="pl-PL" smtClean="0"/>
              <a:pPr/>
              <a:t>2013-09-30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83C-274B-4E10-8D07-8399087743A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B9CE-8DA2-46AD-8407-18B19655D104}" type="datetimeFigureOut">
              <a:rPr lang="pl-PL" smtClean="0"/>
              <a:pPr/>
              <a:t>2013-09-30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83C-274B-4E10-8D07-8399087743A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7000"/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2B9CE-8DA2-46AD-8407-18B19655D104}" type="datetimeFigureOut">
              <a:rPr lang="pl-PL" smtClean="0"/>
              <a:pPr/>
              <a:t>2013-09-30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C383C-274B-4E10-8D07-8399087743A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G:\Film\Fragmenty%20do%20katechez\WIE&#379;A%20BABEL.rmvb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Grzechem niszczę wspólnotę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Klasa V SP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Dziś jest 30.09.2013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Do wakacji pozostało 270 dni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95536" y="6381328"/>
            <a:ext cx="3456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Tła 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VievApart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kutki grzechu pierworodne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27784" y="1988840"/>
            <a:ext cx="3867150" cy="2571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Fotolia_46931199_X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293096"/>
            <a:ext cx="3241363" cy="21507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3635896" y="6611779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Ariene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az 7" descr="Fotolia_39147763_X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260648"/>
            <a:ext cx="2800285" cy="18690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ole tekstowe 8"/>
          <p:cNvSpPr txBox="1"/>
          <p:nvPr/>
        </p:nvSpPr>
        <p:spPr>
          <a:xfrm>
            <a:off x="3563888" y="1988840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goodluz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Obraz 9" descr="Fotolia_13295786_X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1772816"/>
            <a:ext cx="2037360" cy="3052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pole tekstowe 10"/>
          <p:cNvSpPr txBox="1"/>
          <p:nvPr/>
        </p:nvSpPr>
        <p:spPr>
          <a:xfrm>
            <a:off x="683568" y="4941168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DoctorKan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Obraz 11" descr="Fotolia_3010033_X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1988840"/>
            <a:ext cx="2069466" cy="30642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pole tekstowe 12"/>
          <p:cNvSpPr txBox="1"/>
          <p:nvPr/>
        </p:nvSpPr>
        <p:spPr>
          <a:xfrm>
            <a:off x="6588224" y="5229200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Syda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Productions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Uzupełnij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508000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231F20"/>
                          </a:solidFill>
                          <a:latin typeface="Aldine401EU-Bold"/>
                          <a:ea typeface="Aldine401EU-Bold"/>
                          <a:cs typeface="Aldine401EU-Bold"/>
                        </a:rPr>
                        <a:t>GRZECHY GŁÓWNE</a:t>
                      </a: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00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231F20"/>
                          </a:solidFill>
                          <a:latin typeface="Aldine401EU-Bold"/>
                          <a:ea typeface="Aldine401EU-Bold"/>
                          <a:cs typeface="Aldine401EU-Bold"/>
                        </a:rPr>
                        <a:t>POS</a:t>
                      </a:r>
                      <a:r>
                        <a:rPr lang="pl-PL" sz="1200" b="1" spc="-85">
                          <a:solidFill>
                            <a:srgbClr val="231F20"/>
                          </a:solidFill>
                          <a:latin typeface="Aldine401EU-Bold"/>
                          <a:ea typeface="Aldine401EU-Bold"/>
                          <a:cs typeface="Aldine401EU-Bold"/>
                        </a:rPr>
                        <a:t>T</a:t>
                      </a:r>
                      <a:r>
                        <a:rPr lang="pl-PL" sz="1200" b="1" spc="-70">
                          <a:solidFill>
                            <a:srgbClr val="231F20"/>
                          </a:solidFill>
                          <a:latin typeface="Aldine401EU-Bold"/>
                          <a:ea typeface="Aldine401EU-Bold"/>
                          <a:cs typeface="Aldine401EU-Bold"/>
                        </a:rPr>
                        <a:t>A</a:t>
                      </a:r>
                      <a:r>
                        <a:rPr lang="pl-PL" sz="1200" b="1" spc="-75">
                          <a:solidFill>
                            <a:srgbClr val="231F20"/>
                          </a:solidFill>
                          <a:latin typeface="Aldine401EU-Bold"/>
                          <a:ea typeface="Aldine401EU-Bold"/>
                          <a:cs typeface="Aldine401EU-Bold"/>
                        </a:rPr>
                        <a:t>W</a:t>
                      </a:r>
                      <a:r>
                        <a:rPr lang="pl-PL" sz="1200" b="1">
                          <a:solidFill>
                            <a:srgbClr val="231F20"/>
                          </a:solidFill>
                          <a:latin typeface="Aldine401EU-Bold"/>
                          <a:ea typeface="Aldine401EU-Bold"/>
                          <a:cs typeface="Aldine401EU-Bold"/>
                        </a:rPr>
                        <a:t>A</a:t>
                      </a:r>
                      <a:endParaRPr lang="pl-PL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50800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231F20"/>
                          </a:solidFill>
                          <a:latin typeface="Aldine401EU-Bold"/>
                          <a:ea typeface="Aldine401EU-Bold"/>
                          <a:cs typeface="Aldine401EU-Bold"/>
                        </a:rPr>
                        <a:t>Gniew</a:t>
                      </a:r>
                      <a:endParaRPr lang="pl-PL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endParaRPr lang="pl-PL" sz="1200">
                        <a:latin typeface="Aldine401EU-Italic"/>
                        <a:ea typeface="Aldine401EU-Italic"/>
                        <a:cs typeface="Aldine401EU-Italic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endParaRPr lang="pl-PL" sz="1200">
                        <a:latin typeface="Aldine401EU-Italic"/>
                        <a:ea typeface="Aldine401EU-Italic"/>
                        <a:cs typeface="Aldine401EU-Ital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15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231F20"/>
                          </a:solidFill>
                          <a:latin typeface="Aldine401EU-Bold"/>
                          <a:ea typeface="Aldine401EU-Bold"/>
                          <a:cs typeface="Aldine401EU-Bold"/>
                        </a:rPr>
                        <a:t>uważa siebie za lepszego od innych</a:t>
                      </a:r>
                      <a:endParaRPr lang="pl-PL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50800" marR="149225">
                        <a:lnSpc>
                          <a:spcPts val="132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231F20"/>
                          </a:solidFill>
                          <a:latin typeface="Aldine401EU-Bold"/>
                          <a:ea typeface="Aldine401EU-Bold"/>
                          <a:cs typeface="Aldine401EU-Bold"/>
                        </a:rPr>
                        <a:t>Nieumiar</a:t>
                      </a:r>
                      <a:r>
                        <a:rPr lang="pl-PL" sz="1200" b="1" spc="-20">
                          <a:solidFill>
                            <a:srgbClr val="231F20"/>
                          </a:solidFill>
                          <a:latin typeface="Aldine401EU-Bold"/>
                          <a:ea typeface="Aldine401EU-Bold"/>
                          <a:cs typeface="Aldine401EU-Bold"/>
                        </a:rPr>
                        <a:t>k</a:t>
                      </a:r>
                      <a:r>
                        <a:rPr lang="pl-PL" sz="1200" b="1">
                          <a:solidFill>
                            <a:srgbClr val="231F20"/>
                          </a:solidFill>
                          <a:latin typeface="Aldine401EU-Bold"/>
                          <a:ea typeface="Aldine401EU-Bold"/>
                          <a:cs typeface="Aldine401EU-Bold"/>
                        </a:rPr>
                        <a:t>owanie w jedzeniu i piciu</a:t>
                      </a:r>
                      <a:endParaRPr lang="pl-PL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endParaRPr lang="pl-PL" sz="1200">
                        <a:latin typeface="Aldine401EU-Italic"/>
                        <a:ea typeface="Aldine401EU-Italic"/>
                        <a:cs typeface="Aldine401EU-Italic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50800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endParaRPr lang="pl-PL" sz="1200">
                        <a:latin typeface="Aldine401EU-Italic"/>
                        <a:ea typeface="Aldine401EU-Italic"/>
                        <a:cs typeface="Aldine401EU-Ital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124460">
                        <a:lnSpc>
                          <a:spcPts val="132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231F20"/>
                          </a:solidFill>
                          <a:latin typeface="Aldine401EU-Bold"/>
                          <a:ea typeface="Aldine401EU-Bold"/>
                          <a:cs typeface="Aldine401EU-Bold"/>
                        </a:rPr>
                        <a:t>pragnienie posiadania rzeczy należących do innych</a:t>
                      </a:r>
                      <a:endParaRPr lang="pl-PL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5080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231F20"/>
                          </a:solidFill>
                          <a:latin typeface="Aldine401EU-Bold"/>
                          <a:ea typeface="Aldine401EU-Bold"/>
                          <a:cs typeface="Aldine401EU-Bold"/>
                        </a:rPr>
                        <a:t>Nieczystość</a:t>
                      </a:r>
                      <a:endParaRPr lang="pl-PL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endParaRPr lang="pl-PL" sz="1200">
                        <a:latin typeface="Aldine401EU-Italic"/>
                        <a:ea typeface="Aldine401EU-Italic"/>
                        <a:cs typeface="Aldine401EU-Italic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50800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endParaRPr lang="pl-PL" sz="1200" dirty="0">
                        <a:latin typeface="Aldine401EU-Italic"/>
                        <a:ea typeface="Aldine401EU-Italic"/>
                        <a:cs typeface="Aldine401EU-Ital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15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231F20"/>
                          </a:solidFill>
                          <a:latin typeface="Aldine401EU-Bold"/>
                          <a:ea typeface="Aldine401EU-Bold"/>
                          <a:cs typeface="Aldine401EU-Bold"/>
                        </a:rPr>
                        <a:t>brak chęci do prac</a:t>
                      </a:r>
                      <a:r>
                        <a:rPr lang="pl-PL" sz="1200" b="1" spc="-90" dirty="0">
                          <a:solidFill>
                            <a:srgbClr val="231F20"/>
                          </a:solidFill>
                          <a:latin typeface="Aldine401EU-Bold"/>
                          <a:ea typeface="Aldine401EU-Bold"/>
                          <a:cs typeface="Aldine401EU-Bold"/>
                        </a:rPr>
                        <a:t>y</a:t>
                      </a:r>
                      <a:r>
                        <a:rPr lang="pl-PL" sz="1200" b="1" dirty="0">
                          <a:solidFill>
                            <a:srgbClr val="231F20"/>
                          </a:solidFill>
                          <a:latin typeface="Aldine401EU-Bold"/>
                          <a:ea typeface="Aldine401EU-Bold"/>
                          <a:cs typeface="Aldine401EU-Bold"/>
                        </a:rPr>
                        <a:t>, nauki, modlitwy</a:t>
                      </a: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50800">
                        <a:lnSpc>
                          <a:spcPct val="115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endParaRPr lang="pl-PL" sz="1200" dirty="0" smtClean="0">
                        <a:latin typeface="Aldine401EU-Italic"/>
                        <a:ea typeface="Aldine401EU-Italic"/>
                        <a:cs typeface="Aldine401EU-Ital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185420">
                        <a:lnSpc>
                          <a:spcPts val="132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231F20"/>
                          </a:solidFill>
                          <a:latin typeface="Aldine401EU-Bold"/>
                          <a:ea typeface="Aldine401EU-Bold"/>
                          <a:cs typeface="Aldine401EU-Bold"/>
                        </a:rPr>
                        <a:t>pragnie więcej niż ma, nawet wówczas, gdy posiada bardzo dużo</a:t>
                      </a:r>
                      <a:endParaRPr lang="pl-PL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467544" y="537321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Porozmawiajmy na temat. Podręcznik str. 28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Wieża Babel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700" dirty="0" smtClean="0">
                <a:latin typeface="Times New Roman" pitchFamily="18" charset="0"/>
                <a:cs typeface="Times New Roman" pitchFamily="18" charset="0"/>
              </a:rPr>
              <a:t>Podręcznik, str. 29</a:t>
            </a:r>
            <a:endParaRPr lang="pl-PL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hlinkClick r:id="rId3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Co jest przyczyną konfliktów między ludźmi?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700" dirty="0" smtClean="0">
                <a:latin typeface="Times New Roman" pitchFamily="18" charset="0"/>
                <a:cs typeface="Times New Roman" pitchFamily="18" charset="0"/>
              </a:rPr>
              <a:t>Karta pracy, str. 9</a:t>
            </a:r>
            <a:endParaRPr lang="pl-PL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Fotolia_45087479_X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87550" y="1989931"/>
            <a:ext cx="5168900" cy="3746500"/>
          </a:xfrm>
        </p:spPr>
      </p:pic>
      <p:sp>
        <p:nvSpPr>
          <p:cNvPr id="5" name="pole tekstowe 4"/>
          <p:cNvSpPr txBox="1"/>
          <p:nvPr/>
        </p:nvSpPr>
        <p:spPr>
          <a:xfrm>
            <a:off x="2123728" y="6021288"/>
            <a:ext cx="187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bptu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Co to jest zadośćuczynienie?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700" dirty="0" smtClean="0">
                <a:latin typeface="Times New Roman" pitchFamily="18" charset="0"/>
                <a:cs typeface="Times New Roman" pitchFamily="18" charset="0"/>
              </a:rPr>
              <a:t>Podręcznik, str. 30</a:t>
            </a:r>
            <a:endParaRPr lang="pl-PL" sz="17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Panu Bogu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Symbol zastępczy zawartości 8" descr="SAM_197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803789"/>
            <a:ext cx="4040188" cy="2693459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b="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 bliźniemu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 descr="Fotolia_46723577_XS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248507"/>
            <a:ext cx="4041775" cy="3804024"/>
          </a:xfrm>
        </p:spPr>
      </p:pic>
      <p:sp>
        <p:nvSpPr>
          <p:cNvPr id="8" name="pole tekstowe 7"/>
          <p:cNvSpPr txBox="1"/>
          <p:nvPr/>
        </p:nvSpPr>
        <p:spPr>
          <a:xfrm>
            <a:off x="683568" y="5877272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ks. Mirosław Matuszny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156448" y="6389712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Scott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Griessel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Notatka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Historia o wieży Babel pokazuje, że grzech powoduje rozłam pomiędzy ludźmi. Jesteśmy wezwani jednak do tego, aby odbudowywać jedność, wybaczać sobie nawzajem i naprawiając popełnione zło.</a:t>
            </a:r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166</Words>
  <Application>Microsoft Office PowerPoint</Application>
  <PresentationFormat>Pokaz na ekranie (4:3)</PresentationFormat>
  <Paragraphs>37</Paragraphs>
  <Slides>7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Grzechem niszczę wspólnotę</vt:lpstr>
      <vt:lpstr>Slajd 2</vt:lpstr>
      <vt:lpstr>Uzupełnij</vt:lpstr>
      <vt:lpstr>Wieża Babel Podręcznik, str. 29</vt:lpstr>
      <vt:lpstr>Co jest przyczyną konfliktów między ludźmi? Karta pracy, str. 9</vt:lpstr>
      <vt:lpstr>Co to jest zadośćuczynienie? Podręcznik, str. 30</vt:lpstr>
      <vt:lpstr>Notatka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Grzechem niszczę wspólnotę</dc:title>
  <dc:creator>Mirco</dc:creator>
  <cp:lastModifiedBy>Mirco</cp:lastModifiedBy>
  <cp:revision>5</cp:revision>
  <dcterms:created xsi:type="dcterms:W3CDTF">2013-09-29T15:14:03Z</dcterms:created>
  <dcterms:modified xsi:type="dcterms:W3CDTF">2013-09-30T15:27:32Z</dcterms:modified>
</cp:coreProperties>
</file>