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8ADFB-37DD-45CE-86D8-1AE5DF8A1D9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A9F3-BA9F-4B53-B206-FE0D6C8F4D8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A9F3-BA9F-4B53-B206-FE0D6C8F4D8E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A9F3-BA9F-4B53-B206-FE0D6C8F4D8E}" type="slidenum">
              <a:rPr lang="pl-PL" smtClean="0"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A9F3-BA9F-4B53-B206-FE0D6C8F4D8E}" type="slidenum">
              <a:rPr lang="pl-PL" smtClean="0"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A9F3-BA9F-4B53-B206-FE0D6C8F4D8E}" type="slidenum">
              <a:rPr lang="pl-PL" smtClean="0"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A9F3-BA9F-4B53-B206-FE0D6C8F4D8E}" type="slidenum">
              <a:rPr lang="pl-PL" smtClean="0"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8D63-1FFE-478B-AF9F-70C5DDF63D2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D52C-D76D-45B5-B4C0-C7E38AC0E6A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D52C-D76D-45B5-B4C0-C7E38AC0E6A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D52C-D76D-45B5-B4C0-C7E38AC0E6A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D52C-D76D-45B5-B4C0-C7E38AC0E6AC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D52C-D76D-45B5-B4C0-C7E38AC0E6AC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D52C-D76D-45B5-B4C0-C7E38AC0E6AC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D52C-D76D-45B5-B4C0-C7E38AC0E6AC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ytuł i zawartość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A046F5-EF66-40F9-9C96-C04FB7166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6A6494-2059-4F2E-A99B-6B3961302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87B140-4A1E-4436-8AA4-908760DBB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AB8ED2-EB68-478F-A26B-11F112482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A84AC1-42FA-47CB-8A0B-73C8D2103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AB0F4-C5E1-4196-B697-DE7471FA11E6}" type="datetimeFigureOut">
              <a:rPr lang="pl-PL" smtClean="0"/>
              <a:t>2013-10-03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F9D7-0C33-41D9-B74F-941DE9AF0EF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TV,%20Internet\Wybuch%20bomby%20atomowej.web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Grzechem niszczę świat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Klasa V SP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Dziś jest 04.10.2013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wakacji pozostało 266 dni</a:t>
            </a:r>
          </a:p>
        </p:txBody>
      </p:sp>
      <p:sp>
        <p:nvSpPr>
          <p:cNvPr id="4" name="Prostokąt 3"/>
          <p:cNvSpPr/>
          <p:nvPr/>
        </p:nvSpPr>
        <p:spPr>
          <a:xfrm>
            <a:off x="467544" y="6381328"/>
            <a:ext cx="1656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możemy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apobiec takiemu losowi?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Podręcznik str. 31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Potop i Przymierze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Podręcznik str. 32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43381541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33550" y="2161381"/>
            <a:ext cx="5676900" cy="340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1619672" y="5877272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nikolya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Symbolika Przymierza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Karty pracy str. 10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SAM_18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5" name="Prostokąt 4"/>
          <p:cNvSpPr/>
          <p:nvPr/>
        </p:nvSpPr>
        <p:spPr>
          <a:xfrm>
            <a:off x="2195736" y="6237312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ks. Mirosław Matuszny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Biblijne opowiadanie o Potopie ukazuje prawdę, że grzech niszczy także świat, w którym żyjemy. Kochający Bóg nie pozostawia jednak człowieka bez pomocy. Kazał Noemu zbudować arkę i schronić się wraz z rodziną, zabierając ze sobą po parze zwierząt każdego gatunku. Po opadnięciu wód potopu Bóg zawarł przymierze z Noem i zobowiązał się nie zsyłać już potopu na ziemię. Znakiem tego przymierza jest tęcza.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kutki grzechu pierworodne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988840"/>
            <a:ext cx="3867150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Fotolia_46931199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93096"/>
            <a:ext cx="3241363" cy="21507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635896" y="6611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Ariene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 descr="Fotolia_39147763_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60648"/>
            <a:ext cx="2800285" cy="1869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3563888" y="1988840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goodluz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az 9" descr="Fotolia_13295786_X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772816"/>
            <a:ext cx="2037360" cy="3052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pole tekstowe 10"/>
          <p:cNvSpPr txBox="1"/>
          <p:nvPr/>
        </p:nvSpPr>
        <p:spPr>
          <a:xfrm>
            <a:off x="683568" y="4941168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DoctorKan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az 11" descr="Fotolia_3010033_X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1988840"/>
            <a:ext cx="2069466" cy="30642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pole tekstowe 12"/>
          <p:cNvSpPr txBox="1"/>
          <p:nvPr/>
        </p:nvSpPr>
        <p:spPr>
          <a:xfrm>
            <a:off x="6588224" y="5229200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Syda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Productions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Dzień pierwszy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467544" y="5301208"/>
            <a:ext cx="8388424" cy="136815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Tak 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bezpieczeństwo stało się podstawą. Wypuścił w przestrzeń satelity szpiegowskie, a rakiety wyposażył w głowice jądrowe.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I tak upłynął wieczór i poranek - dzień 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pierwszy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Fotolia_38055292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5257800" cy="3683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12160" y="908720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Rankiem pierwszego dnia człowiek zdecydował się być wolnym i pięknym, dobrym i   szczęśliwym. Postanowił nie być dłużej &gt;&gt; na obraz i podobieństwo Boga&lt;&lt;, ale po prostu stać się 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&gt;&gt;człowiekiem&lt;&lt;. Musiał jednak w coś wierzyć. Uwierzył więc w wolność i szczęśliwość, w  licytację i postęp, w planowanie i rozwój a szczególnie - w bezpieczeństwo.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5013176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Scanrail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080120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Dzień drugi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0" y="1412776"/>
            <a:ext cx="4032448" cy="5040560"/>
          </a:xfrm>
        </p:spPr>
        <p:txBody>
          <a:bodyPr/>
          <a:lstStyle/>
          <a:p>
            <a:pPr algn="just">
              <a:buNone/>
            </a:pPr>
            <a:r>
              <a:rPr 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pl-PL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W drugim dniu wyginęły ryby w wodach, z powodu wielkich tankowców i odpadów składanych na dnie mórz, wymarły ptaki otrute spalinami wielkomiejskiego ruchu, wyginęły zwierzęta, które nierozważnie przebiegały wielkie autostrady…</a:t>
            </a:r>
            <a:r>
              <a:rPr 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just">
              <a:buNone/>
            </a:pPr>
            <a:r>
              <a:rPr lang="pl-PL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I tak upłynął wieczór i poranek - dzień drugi.</a:t>
            </a:r>
            <a:endParaRPr lang="cs-CZ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Fotolia_53771994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3594100" cy="53975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187624" y="6488668"/>
            <a:ext cx="18293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gabe9000c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Dzień trzeci</a:t>
            </a: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196752"/>
            <a:ext cx="4316288" cy="54006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pl-PL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trzecim dniu wyschła trawa na łąkach, liście na drzewach, rośliny na skałach i kwiaty w ogrodach. A wszystko dlatego, że człowiek postanowił kontrolować pory roku według ściśle określonego przez siebie planu.</a:t>
            </a:r>
          </a:p>
          <a:p>
            <a:pPr algn="just">
              <a:buNone/>
            </a:pP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I tak upłynął wieczór i poranek - dzień trzeci.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4145" y="1591430"/>
            <a:ext cx="3414847" cy="421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83568" y="6021288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ollirg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Dzień czwarty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716016" y="1700808"/>
            <a:ext cx="4427984" cy="48965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W czwartym dniu wymarło od czterech do pięciu miliardów ludzi: jedni zarażeni wirusami wyprodukowanymi w laboratoriach naukowych, inni przez niewybaczalne przeoczenie, zapomnieli bowiem zabezpieczyć składy przygotowane na kolejną wojnę, jeszcze inni z głodu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I przeklinali Boga: Jeśli jest dobry, to dlaczego pozwala na takie rzeczy?</a:t>
            </a:r>
          </a:p>
          <a:p>
            <a:pPr algn="just">
              <a:buNone/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I tak upłynął wieczór i poranek - dzień czwarty.</a:t>
            </a:r>
          </a:p>
          <a:p>
            <a:pPr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2515116"/>
            <a:ext cx="4483174" cy="21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331640" y="4869160"/>
            <a:ext cx="1643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alswart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Dzień piąty</a:t>
            </a:r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788024" y="0"/>
            <a:ext cx="4355976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 piątym dniu ludzie postanowili nacisnąć czerwony guzik, ponieważ poczuli się zagrożeni. Ogień ogarnął całą planetę, góry zadymił, morza i oceany wyparowały. Żelbetonowe szkielety miast poczerniały, wypuszczając dymy w otwartą przestrzeń. Aniołowie w niebie z przerażeniem przyglądali się, jak błękitna planeta pokryła się brudnym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dymem,  aby w końcu stać się planetą popiołu. Przerwali swoje śpiewy na dziesięć minut.</a:t>
            </a:r>
          </a:p>
          <a:p>
            <a:pPr algn="just">
              <a:buNone/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I tak upłynął wieczór i poranek - dzień piąty.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162" y="1905000"/>
            <a:ext cx="4432266" cy="33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Dzień szósty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4040188" cy="395128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pl-PL" b="1" i="1" dirty="0">
                <a:latin typeface="Times New Roman" pitchFamily="18" charset="0"/>
                <a:cs typeface="Times New Roman" pitchFamily="18" charset="0"/>
              </a:rPr>
              <a:t>W szóstym dniu zgasło światło: kurz i popiół zakryły słońce, księżyc i gwiazdy. Ostatni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człowiek zginął </a:t>
            </a:r>
            <a:r>
              <a:rPr lang="pl-PL" b="1" i="1" dirty="0">
                <a:latin typeface="Times New Roman" pitchFamily="18" charset="0"/>
                <a:cs typeface="Times New Roman" pitchFamily="18" charset="0"/>
              </a:rPr>
              <a:t>w zakamarku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schronu przeciwatomowego.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pl-PL" b="1" i="1" dirty="0">
                <a:latin typeface="Times New Roman" pitchFamily="18" charset="0"/>
                <a:cs typeface="Times New Roman" pitchFamily="18" charset="0"/>
              </a:rPr>
              <a:t>I tak upłynął wieczór i poranek - dzień szósty.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Fotolia_55884918_X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313" y="1990085"/>
            <a:ext cx="4041775" cy="3949392"/>
          </a:xfrm>
        </p:spPr>
      </p:pic>
      <p:sp>
        <p:nvSpPr>
          <p:cNvPr id="7" name="Prostokąt 6"/>
          <p:cNvSpPr/>
          <p:nvPr/>
        </p:nvSpPr>
        <p:spPr>
          <a:xfrm>
            <a:off x="1115616" y="6093296"/>
            <a:ext cx="16995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stokkete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Dzień siódmy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0"/>
            <a:ext cx="5184576" cy="6858000"/>
          </a:xfrm>
        </p:spPr>
        <p:txBody>
          <a:bodyPr/>
          <a:lstStyle/>
          <a:p>
            <a:pPr algn="just">
              <a:buNone/>
            </a:pPr>
            <a:endParaRPr lang="pl-PL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W siódmym dniu nastał wreszcie spokój. Ziemia stała się bezładem i pustkowiem. Ciemność była nad powierzchnią bezmiaru wód, a widmo człowieka unosiło się nad wodami. W krainie piekła opowiadano wzruszającą historię człowieka, który przejął w swoje ręce ster świata. Diabelskie śmiechy dochodziły do chórów anielskich.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Nic nie jest w stanie przeszkodzić człowiekowi w dojściu do granic jego możliwości. Pozostaje tylko jedna nadzieja: że świat, a z nim jego przyszłość, spoczywa w rękach Kogoś Innego.”</a:t>
            </a:r>
          </a:p>
          <a:p>
            <a:pPr algn="r">
              <a:buNone/>
            </a:pP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Zing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Jorg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„Planeta popiołu"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20957"/>
            <a:ext cx="3168352" cy="46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11560" y="6021288"/>
            <a:ext cx="1967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Dusan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Kostic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371</Words>
  <Application>Microsoft Office PowerPoint</Application>
  <PresentationFormat>Pokaz na ekranie (4:3)</PresentationFormat>
  <Paragraphs>61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Grzechem niszczę świat</vt:lpstr>
      <vt:lpstr>Slajd 2</vt:lpstr>
      <vt:lpstr>Dzień pierwszy</vt:lpstr>
      <vt:lpstr>Dzień drugi</vt:lpstr>
      <vt:lpstr>Dzień trzeci</vt:lpstr>
      <vt:lpstr>Dzień czwarty</vt:lpstr>
      <vt:lpstr>Dzień piąty</vt:lpstr>
      <vt:lpstr>Dzień szósty</vt:lpstr>
      <vt:lpstr>Dzień siódmy</vt:lpstr>
      <vt:lpstr>Jak możemy zapobiec takiemu losowi? Podręcznik str. 31</vt:lpstr>
      <vt:lpstr>Potop i Przymierze Podręcznik str. 32</vt:lpstr>
      <vt:lpstr>Symbolika Przymierza Karty pracy str. 10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Grzechem niszczę świat</dc:title>
  <dc:creator>Mirco</dc:creator>
  <cp:lastModifiedBy>Mirco</cp:lastModifiedBy>
  <cp:revision>5</cp:revision>
  <dcterms:created xsi:type="dcterms:W3CDTF">2013-10-03T18:29:15Z</dcterms:created>
  <dcterms:modified xsi:type="dcterms:W3CDTF">2013-10-03T20:32:28Z</dcterms:modified>
</cp:coreProperties>
</file>