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Override PartName="/ppt/notesSlides/notesSlide45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23.xml" ContentType="application/vnd.openxmlformats-officedocument.presentationml.notesSlide+xml"/>
  <Override PartName="/ppt/notesSlides/notesSlide41.xml" ContentType="application/vnd.openxmlformats-officedocument.presentationml.notesSlide+xml"/>
  <Override PartName="/docProps/custom.xml" ContentType="application/vnd.openxmlformats-officedocument.custom-properties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customXml/itemProps2.xml" ContentType="application/vnd.openxmlformats-officedocument.customXml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46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4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notesSlides/notesSlide47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58" r:id="rId4"/>
  </p:sldMasterIdLst>
  <p:notesMasterIdLst>
    <p:notesMasterId r:id="rId52"/>
  </p:notesMasterIdLst>
  <p:handoutMasterIdLst>
    <p:handoutMasterId r:id="rId53"/>
  </p:handout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82" r:id="rId31"/>
    <p:sldId id="283" r:id="rId32"/>
    <p:sldId id="284" r:id="rId33"/>
    <p:sldId id="285" r:id="rId34"/>
    <p:sldId id="286" r:id="rId35"/>
    <p:sldId id="287" r:id="rId36"/>
    <p:sldId id="288" r:id="rId37"/>
    <p:sldId id="289" r:id="rId38"/>
    <p:sldId id="290" r:id="rId39"/>
    <p:sldId id="291" r:id="rId40"/>
    <p:sldId id="292" r:id="rId41"/>
    <p:sldId id="293" r:id="rId42"/>
    <p:sldId id="294" r:id="rId43"/>
    <p:sldId id="295" r:id="rId44"/>
    <p:sldId id="296" r:id="rId45"/>
    <p:sldId id="297" r:id="rId46"/>
    <p:sldId id="298" r:id="rId47"/>
    <p:sldId id="299" r:id="rId48"/>
    <p:sldId id="300" r:id="rId49"/>
    <p:sldId id="301" r:id="rId50"/>
    <p:sldId id="302" r:id="rId5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703" autoAdjust="0"/>
    <p:restoredTop sz="86386" autoAdjust="0"/>
  </p:normalViewPr>
  <p:slideViewPr>
    <p:cSldViewPr>
      <p:cViewPr>
        <p:scale>
          <a:sx n="100" d="100"/>
          <a:sy n="100" d="100"/>
        </p:scale>
        <p:origin x="1086" y="144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50" Type="http://schemas.openxmlformats.org/officeDocument/2006/relationships/slide" Target="slides/slide46.xml"/><Relationship Id="rId55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slide" Target="slides/slide37.xml"/><Relationship Id="rId54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3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slide" Target="slides/slide45.xml"/><Relationship Id="rId57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56" Type="http://schemas.openxmlformats.org/officeDocument/2006/relationships/theme" Target="theme/theme1.xml"/><Relationship Id="rId8" Type="http://schemas.openxmlformats.org/officeDocument/2006/relationships/slide" Target="slides/slide4.xml"/><Relationship Id="rId51" Type="http://schemas.openxmlformats.org/officeDocument/2006/relationships/slide" Target="slides/slide47.xml"/><Relationship Id="rId3" Type="http://schemas.openxmlformats.org/officeDocument/2006/relationships/customXml" Target="../customXml/item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10D6686-6654-4EA1-9D27-2DF11B9A5618}" type="datetimeFigureOut">
              <a:rPr lang="en-US"/>
              <a:pPr>
                <a:defRPr/>
              </a:pPr>
              <a:t>5/5/2014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6730455-9544-42EE-8CA3-3B43B41374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D9A9161-4B5C-4E77-B9A6-694A0E37B007}" type="datetimeFigureOut">
              <a:rPr lang="en-US"/>
              <a:pPr>
                <a:defRPr/>
              </a:pPr>
              <a:t>5/5/2014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  <a:endParaRPr lang="en-US" noProof="0"/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0455687-6BBB-4262-A973-B5F90D7345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dirty="0" smtClean="0"/>
          </a:p>
        </p:txBody>
      </p:sp>
      <p:sp>
        <p:nvSpPr>
          <p:cNvPr id="6144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D0D7761-0932-430E-8440-40963D148275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0455687-6BBB-4262-A973-B5F90D7345A5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0455687-6BBB-4262-A973-B5F90D7345A5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0455687-6BBB-4262-A973-B5F90D7345A5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0455687-6BBB-4262-A973-B5F90D7345A5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0455687-6BBB-4262-A973-B5F90D7345A5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0455687-6BBB-4262-A973-B5F90D7345A5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0455687-6BBB-4262-A973-B5F90D7345A5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0455687-6BBB-4262-A973-B5F90D7345A5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0455687-6BBB-4262-A973-B5F90D7345A5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0455687-6BBB-4262-A973-B5F90D7345A5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0455687-6BBB-4262-A973-B5F90D7345A5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0455687-6BBB-4262-A973-B5F90D7345A5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0455687-6BBB-4262-A973-B5F90D7345A5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0455687-6BBB-4262-A973-B5F90D7345A5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0455687-6BBB-4262-A973-B5F90D7345A5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0455687-6BBB-4262-A973-B5F90D7345A5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0455687-6BBB-4262-A973-B5F90D7345A5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0455687-6BBB-4262-A973-B5F90D7345A5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0455687-6BBB-4262-A973-B5F90D7345A5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0455687-6BBB-4262-A973-B5F90D7345A5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0455687-6BBB-4262-A973-B5F90D7345A5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0455687-6BBB-4262-A973-B5F90D7345A5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0455687-6BBB-4262-A973-B5F90D7345A5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0455687-6BBB-4262-A973-B5F90D7345A5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0455687-6BBB-4262-A973-B5F90D7345A5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0455687-6BBB-4262-A973-B5F90D7345A5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0455687-6BBB-4262-A973-B5F90D7345A5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0455687-6BBB-4262-A973-B5F90D7345A5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0455687-6BBB-4262-A973-B5F90D7345A5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0455687-6BBB-4262-A973-B5F90D7345A5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0455687-6BBB-4262-A973-B5F90D7345A5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0455687-6BBB-4262-A973-B5F90D7345A5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0455687-6BBB-4262-A973-B5F90D7345A5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0455687-6BBB-4262-A973-B5F90D7345A5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0455687-6BBB-4262-A973-B5F90D7345A5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0455687-6BBB-4262-A973-B5F90D7345A5}" type="slidenum">
              <a:rPr lang="en-US" smtClean="0"/>
              <a:pPr>
                <a:defRPr/>
              </a:pPr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0455687-6BBB-4262-A973-B5F90D7345A5}" type="slidenum">
              <a:rPr lang="en-US" smtClean="0"/>
              <a:pPr>
                <a:defRPr/>
              </a:pPr>
              <a:t>43</a:t>
            </a:fld>
            <a:endParaRPr 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0455687-6BBB-4262-A973-B5F90D7345A5}" type="slidenum">
              <a:rPr lang="en-US" smtClean="0"/>
              <a:pPr>
                <a:defRPr/>
              </a:pPr>
              <a:t>44</a:t>
            </a:fld>
            <a:endParaRPr 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0455687-6BBB-4262-A973-B5F90D7345A5}" type="slidenum">
              <a:rPr lang="en-US" smtClean="0"/>
              <a:pPr>
                <a:defRPr/>
              </a:pPr>
              <a:t>45</a:t>
            </a:fld>
            <a:endParaRPr lang="en-US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0455687-6BBB-4262-A973-B5F90D7345A5}" type="slidenum">
              <a:rPr lang="en-US" smtClean="0"/>
              <a:pPr>
                <a:defRPr/>
              </a:pPr>
              <a:t>46</a:t>
            </a:fld>
            <a:endParaRPr lang="en-US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0455687-6BBB-4262-A973-B5F90D7345A5}" type="slidenum">
              <a:rPr lang="en-US" smtClean="0"/>
              <a:pPr>
                <a:defRPr/>
              </a:pPr>
              <a:t>47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0455687-6BBB-4262-A973-B5F90D7345A5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0455687-6BBB-4262-A973-B5F90D7345A5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0455687-6BBB-4262-A973-B5F90D7345A5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0455687-6BBB-4262-A973-B5F90D7345A5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0455687-6BBB-4262-A973-B5F90D7345A5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/>
          <a:lstStyle>
            <a:lvl1pPr marL="0" algn="r">
              <a:defRPr sz="5000"/>
            </a:lvl1pPr>
            <a:extLst/>
          </a:lstStyle>
          <a:p>
            <a:r>
              <a:rPr lang="pl-PL" noProof="1" smtClean="0"/>
              <a:t>Kliknij, aby edytować styl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2819400"/>
            <a:ext cx="82366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pl-PL" noProof="1" smtClean="0"/>
              <a:t>Kliknij, aby edytować styl wzorca podtytułu</a:t>
            </a:r>
            <a:endParaRPr lang="en-US" dirty="0"/>
          </a:p>
        </p:txBody>
      </p:sp>
      <p:sp>
        <p:nvSpPr>
          <p:cNvPr id="5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58FF1E-6572-48B9-BA18-806EB434CE94}" type="datetime1">
              <a:rPr lang="en-US"/>
              <a:pPr>
                <a:defRPr/>
              </a:pPr>
              <a:t>5/5/2014</a:t>
            </a:fld>
            <a:endParaRPr lang="en-US"/>
          </a:p>
        </p:txBody>
      </p:sp>
      <p:sp>
        <p:nvSpPr>
          <p:cNvPr id="6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730051-30A7-48DD-BC56-BF1BBEA47B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hap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68F1C8-A8F9-4B7C-A73B-92B8740BAEA3}" type="datetime1">
              <a:rPr lang="en-US"/>
              <a:pPr>
                <a:defRPr/>
              </a:pPr>
              <a:t>5/5/2014</a:t>
            </a:fld>
            <a:endParaRPr lang="en-US"/>
          </a:p>
        </p:txBody>
      </p:sp>
      <p:sp>
        <p:nvSpPr>
          <p:cNvPr id="5" name="Shape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630B41-BBC7-4B17-B76A-6A92A1E3C6B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Shape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hap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F56343-C296-4869-A7F6-5D17D69356B5}" type="datetime1">
              <a:rPr lang="en-US"/>
              <a:pPr>
                <a:defRPr/>
              </a:pPr>
              <a:t>5/5/2014</a:t>
            </a:fld>
            <a:endParaRPr lang="en-US"/>
          </a:p>
        </p:txBody>
      </p:sp>
      <p:sp>
        <p:nvSpPr>
          <p:cNvPr id="5" name="Shape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F8E389-C38D-4CAC-A670-42A97C6BAC2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Shape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588963" y="1423988"/>
            <a:ext cx="8001000" cy="9525"/>
          </a:xfrm>
          <a:prstGeom prst="rect">
            <a:avLst/>
          </a:prstGeom>
          <a:solidFill>
            <a:schemeClr val="tx2">
              <a:lumMod val="75000"/>
            </a:schemeClr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8D7E74-54C0-4ED8-AFE5-CDDEAA96A057}" type="datetime1">
              <a:rPr lang="en-US"/>
              <a:pPr>
                <a:defRPr/>
              </a:pPr>
              <a:t>5/5/2014</a:t>
            </a:fld>
            <a:endParaRPr lang="en-US"/>
          </a:p>
        </p:txBody>
      </p:sp>
      <p:sp>
        <p:nvSpPr>
          <p:cNvPr id="6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3C3316-848C-4F1E-BD4B-3895724E91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3"/>
          <p:cNvSpPr/>
          <p:nvPr userDrawn="1"/>
        </p:nvSpPr>
        <p:spPr>
          <a:xfrm>
            <a:off x="588963" y="3248025"/>
            <a:ext cx="8001000" cy="9525"/>
          </a:xfrm>
          <a:prstGeom prst="rect">
            <a:avLst/>
          </a:prstGeom>
          <a:solidFill>
            <a:schemeClr val="tx2">
              <a:lumMod val="75000"/>
            </a:schemeClr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ctr">
              <a:buNone/>
              <a:defRPr sz="4000" b="0" cap="none">
                <a:solidFill>
                  <a:schemeClr val="tx2"/>
                </a:solidFill>
              </a:defRPr>
            </a:lvl1pPr>
            <a:extLst/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/>
          <a:lstStyle>
            <a:lvl1pPr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A0FF64-2559-420A-A6AE-FA1B0623BAA5}" type="datetime1">
              <a:rPr lang="en-US"/>
              <a:pPr>
                <a:defRPr/>
              </a:pPr>
              <a:t>5/5/2014</a:t>
            </a:fld>
            <a:endParaRPr lang="en-US"/>
          </a:p>
        </p:txBody>
      </p:sp>
      <p:sp>
        <p:nvSpPr>
          <p:cNvPr id="6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F5A03E-BDBC-4963-9E34-8C5A33784B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/>
          <p:nvPr userDrawn="1"/>
        </p:nvSpPr>
        <p:spPr>
          <a:xfrm>
            <a:off x="588963" y="1423988"/>
            <a:ext cx="8001000" cy="9525"/>
          </a:xfrm>
          <a:prstGeom prst="rect">
            <a:avLst/>
          </a:prstGeom>
          <a:solidFill>
            <a:schemeClr val="tx2">
              <a:lumMod val="75000"/>
            </a:schemeClr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6" name="Shape 4"/>
          <p:cNvSpPr>
            <a:spLocks noGrp="1"/>
          </p:cNvSpPr>
          <p:nvPr>
            <p:ph type="dt" sz="half" idx="10"/>
          </p:nvPr>
        </p:nvSpPr>
        <p:spPr>
          <a:xfrm>
            <a:off x="5562600" y="6400800"/>
            <a:ext cx="3001963" cy="274638"/>
          </a:xfrm>
        </p:spPr>
        <p:txBody>
          <a:bodyPr/>
          <a:lstStyle>
            <a:lvl1pPr>
              <a:defRPr sz="1000"/>
            </a:lvl1pPr>
            <a:extLst/>
          </a:lstStyle>
          <a:p>
            <a:pPr>
              <a:defRPr/>
            </a:pPr>
            <a:fld id="{97FE0C89-5832-4C03-89F7-D95997532E47}" type="datetime1">
              <a:rPr lang="en-US"/>
              <a:pPr>
                <a:defRPr/>
              </a:pPr>
              <a:t>5/5/2014</a:t>
            </a:fld>
            <a:endParaRPr lang="en-US"/>
          </a:p>
        </p:txBody>
      </p:sp>
      <p:sp>
        <p:nvSpPr>
          <p:cNvPr id="7" name="Shape 5"/>
          <p:cNvSpPr>
            <a:spLocks noGrp="1"/>
          </p:cNvSpPr>
          <p:nvPr>
            <p:ph type="ftr" sz="quarter" idx="11"/>
          </p:nvPr>
        </p:nvSpPr>
        <p:spPr>
          <a:xfrm>
            <a:off x="1295400" y="6400800"/>
            <a:ext cx="4211638" cy="274638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Shape 6"/>
          <p:cNvSpPr>
            <a:spLocks noGrp="1"/>
          </p:cNvSpPr>
          <p:nvPr>
            <p:ph type="sldNum" sz="quarter" idx="12"/>
          </p:nvPr>
        </p:nvSpPr>
        <p:spPr>
          <a:xfrm>
            <a:off x="8640763" y="6515100"/>
            <a:ext cx="465137" cy="273050"/>
          </a:xfrm>
        </p:spPr>
        <p:txBody>
          <a:bodyPr/>
          <a:lstStyle>
            <a:lvl1pPr algn="l">
              <a:defRPr/>
            </a:lvl1pPr>
            <a:extLst/>
          </a:lstStyle>
          <a:p>
            <a:pPr>
              <a:defRPr/>
            </a:pPr>
            <a:fld id="{D0D18B99-09D5-4E73-83C7-E425095778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/>
          <p:cNvSpPr/>
          <p:nvPr/>
        </p:nvSpPr>
        <p:spPr>
          <a:xfrm>
            <a:off x="617538" y="2165350"/>
            <a:ext cx="3748087" cy="9525"/>
          </a:xfrm>
          <a:prstGeom prst="rect">
            <a:avLst/>
          </a:prstGeom>
          <a:solidFill>
            <a:schemeClr val="tx2">
              <a:lumMod val="75000"/>
            </a:schemeClr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10"/>
          <p:cNvSpPr/>
          <p:nvPr/>
        </p:nvSpPr>
        <p:spPr>
          <a:xfrm>
            <a:off x="4800600" y="2165350"/>
            <a:ext cx="3749675" cy="9525"/>
          </a:xfrm>
          <a:prstGeom prst="rect">
            <a:avLst/>
          </a:prstGeom>
          <a:solidFill>
            <a:schemeClr val="tx2">
              <a:lumMod val="75000"/>
            </a:schemeClr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9" name="Shape 6"/>
          <p:cNvSpPr>
            <a:spLocks noGrp="1"/>
          </p:cNvSpPr>
          <p:nvPr>
            <p:ph type="dt" sz="half" idx="10"/>
          </p:nvPr>
        </p:nvSpPr>
        <p:spPr>
          <a:xfrm>
            <a:off x="5562600" y="6400800"/>
            <a:ext cx="3001963" cy="274638"/>
          </a:xfrm>
        </p:spPr>
        <p:txBody>
          <a:bodyPr/>
          <a:lstStyle>
            <a:lvl1pPr>
              <a:defRPr sz="1000"/>
            </a:lvl1pPr>
            <a:extLst/>
          </a:lstStyle>
          <a:p>
            <a:pPr>
              <a:defRPr/>
            </a:pPr>
            <a:fld id="{54CAA986-3049-41DA-B208-D5C374BDEA80}" type="datetime1">
              <a:rPr lang="en-US"/>
              <a:pPr>
                <a:defRPr/>
              </a:pPr>
              <a:t>5/5/2014</a:t>
            </a:fld>
            <a:endParaRPr lang="en-US"/>
          </a:p>
        </p:txBody>
      </p:sp>
      <p:sp>
        <p:nvSpPr>
          <p:cNvPr id="10" name="Shape 7"/>
          <p:cNvSpPr>
            <a:spLocks noGrp="1"/>
          </p:cNvSpPr>
          <p:nvPr>
            <p:ph type="ftr" sz="quarter" idx="11"/>
          </p:nvPr>
        </p:nvSpPr>
        <p:spPr>
          <a:xfrm>
            <a:off x="1295400" y="6400800"/>
            <a:ext cx="4211638" cy="274638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1" name="Shape 8"/>
          <p:cNvSpPr>
            <a:spLocks noGrp="1"/>
          </p:cNvSpPr>
          <p:nvPr>
            <p:ph type="sldNum" sz="quarter" idx="12"/>
          </p:nvPr>
        </p:nvSpPr>
        <p:spPr>
          <a:xfrm>
            <a:off x="8640763" y="6515100"/>
            <a:ext cx="465137" cy="273050"/>
          </a:xfrm>
        </p:spPr>
        <p:txBody>
          <a:bodyPr/>
          <a:lstStyle>
            <a:lvl1pPr algn="l">
              <a:defRPr/>
            </a:lvl1pPr>
            <a:extLst/>
          </a:lstStyle>
          <a:p>
            <a:pPr>
              <a:defRPr/>
            </a:pPr>
            <a:fld id="{353E76E6-4C52-4273-A27A-DA5DCCED24E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7"/>
          <p:cNvSpPr/>
          <p:nvPr userDrawn="1"/>
        </p:nvSpPr>
        <p:spPr>
          <a:xfrm>
            <a:off x="588963" y="1423988"/>
            <a:ext cx="8001000" cy="9525"/>
          </a:xfrm>
          <a:prstGeom prst="rect">
            <a:avLst/>
          </a:prstGeom>
          <a:solidFill>
            <a:schemeClr val="tx2">
              <a:lumMod val="75000"/>
            </a:schemeClr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4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21F5D6-6AAF-4D14-A4CD-900D56436A15}" type="datetime1">
              <a:rPr lang="en-US"/>
              <a:pPr>
                <a:defRPr/>
              </a:pPr>
              <a:t>5/5/2014</a:t>
            </a:fld>
            <a:endParaRPr lang="en-US"/>
          </a:p>
        </p:txBody>
      </p:sp>
      <p:sp>
        <p:nvSpPr>
          <p:cNvPr id="5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4A62D4-6D7C-48B8-A934-D86136F4A9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AB322F-7334-46F5-BD21-F7BC9EA0D62C}" type="datetime1">
              <a:rPr lang="en-US"/>
              <a:pPr>
                <a:defRPr/>
              </a:pPr>
              <a:t>5/5/2014</a:t>
            </a:fld>
            <a:endParaRPr lang="en-US"/>
          </a:p>
        </p:txBody>
      </p:sp>
      <p:sp>
        <p:nvSpPr>
          <p:cNvPr id="3" name="Shape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64580B-7525-4926-827A-AB942D16011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" name="Shape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5057775" y="1057275"/>
            <a:ext cx="3748088" cy="9525"/>
          </a:xfrm>
          <a:prstGeom prst="rect">
            <a:avLst/>
          </a:prstGeom>
          <a:solidFill>
            <a:schemeClr val="tx2">
              <a:lumMod val="75000"/>
            </a:schemeClr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/>
          <a:lstStyle>
            <a:lvl1pPr marL="0" algn="r">
              <a:buNone/>
              <a:defRPr sz="2000" b="1"/>
            </a:lvl1pPr>
            <a:extLst/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209800"/>
            <a:ext cx="84378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6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5800D4-5E96-4E8C-850F-5922217C1020}" type="datetime1">
              <a:rPr lang="en-US"/>
              <a:pPr>
                <a:defRPr/>
              </a:pPr>
              <a:t>5/5/2014</a:t>
            </a:fld>
            <a:endParaRPr lang="en-US"/>
          </a:p>
        </p:txBody>
      </p:sp>
      <p:sp>
        <p:nvSpPr>
          <p:cNvPr id="7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9A6767-F08B-43C1-B5A0-B015C39DB8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/>
          <a:lstStyle>
            <a:lvl1pPr marL="0" algn="r">
              <a:buNone/>
              <a:defRPr sz="2000" b="1"/>
            </a:lvl1pPr>
            <a:extLst/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pl-PL" noProof="0" smtClean="0"/>
              <a:t>Kliknij ikonę, aby dodać obraz</a:t>
            </a:r>
            <a:endParaRPr lang="en-US" noProof="0" dirty="0"/>
          </a:p>
        </p:txBody>
      </p:sp>
      <p:sp>
        <p:nvSpPr>
          <p:cNvPr id="5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229C63-846B-4113-8145-BB74ABA67AD2}" type="datetime1">
              <a:rPr lang="en-US"/>
              <a:pPr>
                <a:defRPr/>
              </a:pPr>
              <a:t>5/5/2014</a:t>
            </a:fld>
            <a:endParaRPr lang="en-US"/>
          </a:p>
        </p:txBody>
      </p:sp>
      <p:sp>
        <p:nvSpPr>
          <p:cNvPr id="6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7B0255-7B60-4DDA-863F-6AC15903B0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4000"/>
            <a:ext cx="8229600" cy="1143000"/>
          </a:xfrm>
          <a:prstGeom prst="rect">
            <a:avLst/>
          </a:prstGeom>
          <a:ln>
            <a:noFill/>
          </a:ln>
        </p:spPr>
        <p:txBody>
          <a:bodyPr rIns="91440" anchor="b">
            <a:normAutofit/>
          </a:bodyPr>
          <a:lstStyle>
            <a:extLst/>
          </a:lstStyle>
          <a:p>
            <a:r>
              <a:rPr lang="pl-PL" noProof="1" smtClean="0"/>
              <a:t>Kliknij, aby edytować styl</a:t>
            </a:r>
            <a:endParaRPr lang="en-US" dirty="0"/>
          </a:p>
        </p:txBody>
      </p:sp>
      <p:sp>
        <p:nvSpPr>
          <p:cNvPr id="1030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6462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noProof="1" smtClean="0"/>
              <a:t>Kliknij, aby edytować style wzorca tekstu</a:t>
            </a:r>
          </a:p>
          <a:p>
            <a:pPr lvl="1"/>
            <a:r>
              <a:rPr lang="pl-PL" noProof="1" smtClean="0"/>
              <a:t>Drugi poziom</a:t>
            </a:r>
          </a:p>
          <a:p>
            <a:pPr lvl="2"/>
            <a:r>
              <a:rPr lang="pl-PL" noProof="1" smtClean="0"/>
              <a:t>Trzeci poziom</a:t>
            </a:r>
          </a:p>
          <a:p>
            <a:pPr lvl="3"/>
            <a:r>
              <a:rPr lang="pl-PL" noProof="1" smtClean="0"/>
              <a:t>Czwarty poziom</a:t>
            </a:r>
          </a:p>
          <a:p>
            <a:pPr lvl="4"/>
            <a:r>
              <a:rPr lang="pl-PL" noProof="1" smtClean="0"/>
              <a:t>Piąty poziom</a:t>
            </a:r>
            <a:endParaRPr lang="en-US" smtClean="0"/>
          </a:p>
        </p:txBody>
      </p:sp>
      <p:sp>
        <p:nvSpPr>
          <p:cNvPr id="11" name="Shape 9"/>
          <p:cNvSpPr>
            <a:spLocks noGrp="1"/>
          </p:cNvSpPr>
          <p:nvPr>
            <p:ph type="dt" sz="half" idx="2"/>
          </p:nvPr>
        </p:nvSpPr>
        <p:spPr>
          <a:xfrm>
            <a:off x="7010400" y="6508750"/>
            <a:ext cx="1676400" cy="274638"/>
          </a:xfrm>
          <a:prstGeom prst="rect">
            <a:avLst/>
          </a:prstGeom>
        </p:spPr>
        <p:txBody>
          <a:bodyPr vert="horz" rtlCol="0" anchor="ctr" anchorCtr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BCB8E611-FE12-44AC-91C6-6E189B3ECE8A}" type="datetime1">
              <a:rPr lang="en-US"/>
              <a:pPr>
                <a:defRPr/>
              </a:pPr>
              <a:t>5/5/2014</a:t>
            </a:fld>
            <a:endParaRPr lang="en-US"/>
          </a:p>
        </p:txBody>
      </p:sp>
      <p:sp>
        <p:nvSpPr>
          <p:cNvPr id="12" name="Shape 10"/>
          <p:cNvSpPr>
            <a:spLocks noGrp="1"/>
          </p:cNvSpPr>
          <p:nvPr>
            <p:ph type="sldNum" sz="quarter" idx="4"/>
          </p:nvPr>
        </p:nvSpPr>
        <p:spPr>
          <a:xfrm>
            <a:off x="8724900" y="6508750"/>
            <a:ext cx="377825" cy="274638"/>
          </a:xfrm>
          <a:prstGeom prst="rect">
            <a:avLst/>
          </a:prstGeom>
        </p:spPr>
        <p:txBody>
          <a:bodyPr vert="horz" rtlCol="0" anchor="ctr" anchorCtr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FC1DB5FF-05F6-4FFC-8E17-2D9206B5DED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5" name="Shape 11"/>
          <p:cNvSpPr>
            <a:spLocks noGrp="1"/>
          </p:cNvSpPr>
          <p:nvPr>
            <p:ph type="ftr" sz="quarter" idx="3"/>
          </p:nvPr>
        </p:nvSpPr>
        <p:spPr>
          <a:xfrm>
            <a:off x="457200" y="6508750"/>
            <a:ext cx="6496050" cy="274638"/>
          </a:xfrm>
          <a:prstGeom prst="rect">
            <a:avLst/>
          </a:prstGeom>
        </p:spPr>
        <p:txBody>
          <a:bodyPr vert="horz" rtlCol="0" anchor="ctr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  <p:sldLayoutId id="2147483741" r:id="rId4"/>
    <p:sldLayoutId id="2147483742" r:id="rId5"/>
    <p:sldLayoutId id="2147483743" r:id="rId6"/>
    <p:sldLayoutId id="2147483735" r:id="rId7"/>
    <p:sldLayoutId id="2147483744" r:id="rId8"/>
    <p:sldLayoutId id="2147483745" r:id="rId9"/>
    <p:sldLayoutId id="2147483736" r:id="rId10"/>
    <p:sldLayoutId id="2147483737" r:id="rId11"/>
  </p:sldLayoutIdLst>
  <p:hf sldNum="0" hdr="0" ftr="0" dt="0"/>
  <p:txStyles>
    <p:titleStyle>
      <a:lvl1pPr marL="53975" indent="-53975"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  <a:lvl2pPr marL="53975" indent="-53975"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onstantia" pitchFamily="18" charset="0"/>
        </a:defRPr>
      </a:lvl2pPr>
      <a:lvl3pPr marL="53975" indent="-53975"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onstantia" pitchFamily="18" charset="0"/>
        </a:defRPr>
      </a:lvl3pPr>
      <a:lvl4pPr marL="53975" indent="-53975"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onstantia" pitchFamily="18" charset="0"/>
        </a:defRPr>
      </a:lvl4pPr>
      <a:lvl5pPr marL="53975" indent="-53975"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onstantia" pitchFamily="18" charset="0"/>
        </a:defRPr>
      </a:lvl5pPr>
      <a:lvl6pPr marL="511175" indent="-53975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onstantia" pitchFamily="18" charset="0"/>
        </a:defRPr>
      </a:lvl6pPr>
      <a:lvl7pPr marL="968375" indent="-53975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onstantia" pitchFamily="18" charset="0"/>
        </a:defRPr>
      </a:lvl7pPr>
      <a:lvl8pPr marL="1425575" indent="-53975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onstantia" pitchFamily="18" charset="0"/>
        </a:defRPr>
      </a:lvl8pPr>
      <a:lvl9pPr marL="1882775" indent="-53975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onstantia" pitchFamily="18" charset="0"/>
        </a:defRPr>
      </a:lvl9pPr>
      <a:extLst/>
    </p:titleStyle>
    <p:bodyStyle>
      <a:lvl1pPr marL="514350" indent="-514350" algn="l" rtl="0" eaLnBrk="0" fontAlgn="base" hangingPunct="0">
        <a:spcBef>
          <a:spcPct val="0"/>
        </a:spcBef>
        <a:spcAft>
          <a:spcPct val="0"/>
        </a:spcAft>
        <a:buClr>
          <a:schemeClr val="tx2"/>
        </a:buClr>
        <a:buSzPct val="70000"/>
        <a:buFont typeface="Constantia" pitchFamily="18" charset="0"/>
        <a:buAutoNum type="alphaUcPeriod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925513" indent="-514350" algn="l" rtl="0" eaLnBrk="0" fontAlgn="base" hangingPunct="0">
        <a:spcBef>
          <a:spcPts val="400"/>
        </a:spcBef>
        <a:spcAft>
          <a:spcPct val="0"/>
        </a:spcAft>
        <a:buClr>
          <a:schemeClr val="tx2"/>
        </a:buClr>
        <a:buSzPct val="90000"/>
        <a:buFont typeface="Constantia" pitchFamily="18" charset="0"/>
        <a:buAutoNum type="alphaUcPeriod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87438" indent="-457200" algn="l" rtl="0" eaLnBrk="0" fontAlgn="base" hangingPunct="0">
        <a:spcBef>
          <a:spcPts val="400"/>
        </a:spcBef>
        <a:spcAft>
          <a:spcPct val="0"/>
        </a:spcAft>
        <a:buClr>
          <a:schemeClr val="tx2"/>
        </a:buClr>
        <a:buSzPct val="100000"/>
        <a:buFont typeface="Constantia" pitchFamily="18" charset="0"/>
        <a:buAutoNum type="alphaUcPeriod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457200" algn="l" rtl="0" eaLnBrk="0" fontAlgn="base" hangingPunct="0">
        <a:spcBef>
          <a:spcPts val="400"/>
        </a:spcBef>
        <a:spcAft>
          <a:spcPct val="0"/>
        </a:spcAft>
        <a:buClr>
          <a:schemeClr val="tx2"/>
        </a:buClr>
        <a:buSzPct val="100000"/>
        <a:buFont typeface="Constantia" pitchFamily="18" charset="0"/>
        <a:buAutoNum type="alphaUcPeriod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457200" algn="l" rtl="0" eaLnBrk="0" fontAlgn="base" hangingPunct="0">
        <a:spcBef>
          <a:spcPts val="400"/>
        </a:spcBef>
        <a:spcAft>
          <a:spcPct val="0"/>
        </a:spcAft>
        <a:buClr>
          <a:schemeClr val="tx2"/>
        </a:buClr>
        <a:buSzPct val="100000"/>
        <a:buFont typeface="Constantia" pitchFamily="18" charset="0"/>
        <a:buAutoNum type="alphaUcPeriod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540764" indent="-342900" algn="l" rtl="0" eaLnBrk="1" latinLnBrk="0" hangingPunct="1">
        <a:spcBef>
          <a:spcPts val="400"/>
        </a:spcBef>
        <a:buClr>
          <a:schemeClr val="tx2"/>
        </a:buClr>
        <a:buFont typeface="+mj-lt"/>
        <a:buAutoNum type="alphaUcPeriod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23644" indent="-342900" algn="l" rtl="0" eaLnBrk="1" latinLnBrk="0" hangingPunct="1">
        <a:spcBef>
          <a:spcPts val="400"/>
        </a:spcBef>
        <a:buClr>
          <a:schemeClr val="tx2"/>
        </a:buClr>
        <a:buFont typeface="+mj-lt"/>
        <a:buAutoNum type="alphaUcPeriod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906524" indent="-342900" algn="l" rtl="0" eaLnBrk="1" latinLnBrk="0" hangingPunct="1">
        <a:spcBef>
          <a:spcPts val="400"/>
        </a:spcBef>
        <a:buClr>
          <a:schemeClr val="tx2"/>
        </a:buClr>
        <a:buFont typeface="+mj-lt"/>
        <a:buAutoNum type="alphaUcPeriod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089404" indent="-342900" algn="l" rtl="0" eaLnBrk="1" latinLnBrk="0" hangingPunct="1">
        <a:spcBef>
          <a:spcPts val="400"/>
        </a:spcBef>
        <a:buClr>
          <a:schemeClr val="tx2"/>
        </a:buClr>
        <a:buFont typeface="+mj-lt"/>
        <a:buAutoNum type="alphaUcPeriod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ctrTitle"/>
          </p:nvPr>
        </p:nvSpPr>
        <p:spPr>
          <a:xfrm>
            <a:off x="463550" y="381000"/>
            <a:ext cx="8229600" cy="2209800"/>
          </a:xfrm>
        </p:spPr>
        <p:txBody>
          <a:bodyPr>
            <a:normAutofit/>
          </a:bodyPr>
          <a:lstStyle/>
          <a:p>
            <a:pPr indent="0" eaLnBrk="1" fontAlgn="auto" hangingPunct="1">
              <a:spcAft>
                <a:spcPts val="0"/>
              </a:spcAft>
              <a:defRPr/>
            </a:pPr>
            <a:r>
              <a:rPr lang="pl-PL" dirty="0" smtClean="0"/>
              <a:t>Powtórzenie wiadomości z działu „Dziedzictwo Boga”</a:t>
            </a:r>
            <a:endParaRPr lang="pl-PL" dirty="0"/>
          </a:p>
        </p:txBody>
      </p:sp>
      <p:sp>
        <p:nvSpPr>
          <p:cNvPr id="10243" name="Rectangle 2"/>
          <p:cNvSpPr>
            <a:spLocks noGrp="1"/>
          </p:cNvSpPr>
          <p:nvPr>
            <p:ph type="subTitle" idx="1"/>
          </p:nvPr>
        </p:nvSpPr>
        <p:spPr>
          <a:xfrm>
            <a:off x="457200" y="2819400"/>
            <a:ext cx="8235950" cy="1752600"/>
          </a:xfrm>
        </p:spPr>
        <p:txBody>
          <a:bodyPr/>
          <a:lstStyle/>
          <a:p>
            <a:pPr eaLnBrk="1" hangingPunct="1">
              <a:spcBef>
                <a:spcPct val="0"/>
              </a:spcBef>
              <a:buFont typeface="+mj-lt"/>
              <a:buNone/>
            </a:pPr>
            <a:r>
              <a:rPr lang="pl-PL" smtClean="0"/>
              <a:t>[Klasa VI SP]</a:t>
            </a:r>
          </a:p>
        </p:txBody>
      </p:sp>
      <p:sp>
        <p:nvSpPr>
          <p:cNvPr id="10244" name="Rectangle 3"/>
          <p:cNvSpPr>
            <a:spLocks noGrp="1"/>
          </p:cNvSpPr>
          <p:nvPr>
            <p:ph type="dt" sz="quarter" idx="10"/>
          </p:nvPr>
        </p:nvSpPr>
        <p:spPr bwMode="auto">
          <a:xfrm>
            <a:off x="6516688" y="6508750"/>
            <a:ext cx="2170112" cy="274638"/>
          </a:xfrm>
          <a:ln>
            <a:miter lim="800000"/>
            <a:headEnd/>
            <a:tailEnd/>
          </a:ln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pl-PL" dirty="0" smtClean="0"/>
              <a:t>05 maja </a:t>
            </a:r>
            <a:r>
              <a:rPr lang="pl-PL" dirty="0" smtClean="0"/>
              <a:t>2014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pl-PL" dirty="0" smtClean="0"/>
              <a:t>Do wakacji </a:t>
            </a:r>
            <a:r>
              <a:rPr lang="pl-PL" smtClean="0"/>
              <a:t>zostało </a:t>
            </a:r>
            <a:r>
              <a:rPr lang="pl-PL" smtClean="0"/>
              <a:t>53 </a:t>
            </a:r>
            <a:r>
              <a:rPr lang="pl-PL" dirty="0" smtClean="0"/>
              <a:t>dni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5. Św. Wojciech z Gniezna udał się aby ewangelizować: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Rosjan</a:t>
            </a:r>
          </a:p>
          <a:p>
            <a:r>
              <a:rPr lang="pl-PL" dirty="0" smtClean="0"/>
              <a:t>Litwinów</a:t>
            </a:r>
          </a:p>
          <a:p>
            <a:r>
              <a:rPr lang="pl-PL" dirty="0" smtClean="0"/>
              <a:t>Szwedów</a:t>
            </a:r>
          </a:p>
          <a:p>
            <a:r>
              <a:rPr lang="pl-PL" dirty="0" smtClean="0"/>
              <a:t>Prusów</a:t>
            </a:r>
            <a:endParaRPr lang="pl-PL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5. Św. Wojciech z Gniezna udał się aby ewangelizować: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Rosjan</a:t>
            </a:r>
          </a:p>
          <a:p>
            <a:r>
              <a:rPr lang="pl-PL" dirty="0" smtClean="0"/>
              <a:t>Litwinów</a:t>
            </a:r>
          </a:p>
          <a:p>
            <a:r>
              <a:rPr lang="pl-PL" dirty="0" smtClean="0"/>
              <a:t>Szwedów</a:t>
            </a:r>
          </a:p>
          <a:p>
            <a:r>
              <a:rPr lang="pl-PL" dirty="0" smtClean="0">
                <a:solidFill>
                  <a:srgbClr val="FF0000"/>
                </a:solidFill>
              </a:rPr>
              <a:t>Prusów</a:t>
            </a:r>
            <a:endParaRPr lang="pl-PL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6. Św. Wojciech został przez Prusów: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Przyjęty z honorami</a:t>
            </a:r>
          </a:p>
          <a:p>
            <a:r>
              <a:rPr lang="pl-PL" dirty="0" smtClean="0"/>
              <a:t>Uznany za wcielenie czczonego przez nich bóstwa</a:t>
            </a:r>
          </a:p>
          <a:p>
            <a:r>
              <a:rPr lang="pl-PL" dirty="0" smtClean="0"/>
              <a:t>Odznaczony orderem „Słońca Prusów”</a:t>
            </a:r>
          </a:p>
          <a:p>
            <a:r>
              <a:rPr lang="pl-PL" dirty="0" smtClean="0"/>
              <a:t>Zamordowany</a:t>
            </a:r>
            <a:endParaRPr lang="pl-PL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6. Św. Wojciech został przez Prusów: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Przyjęty z honorami</a:t>
            </a:r>
          </a:p>
          <a:p>
            <a:r>
              <a:rPr lang="pl-PL" dirty="0" smtClean="0"/>
              <a:t>Uznany za wcielenie czczonego przez nich bóstwa</a:t>
            </a:r>
          </a:p>
          <a:p>
            <a:r>
              <a:rPr lang="pl-PL" dirty="0" smtClean="0"/>
              <a:t>Odznaczony orderem „Słońca Prusów”</a:t>
            </a:r>
          </a:p>
          <a:p>
            <a:r>
              <a:rPr lang="pl-PL" dirty="0" smtClean="0">
                <a:solidFill>
                  <a:srgbClr val="FF0000"/>
                </a:solidFill>
              </a:rPr>
              <a:t>Zamordowany</a:t>
            </a:r>
            <a:endParaRPr lang="pl-PL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7. Za wydanie ciała św. Wojciecha Prusowie zażądali: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Tyle srebra, ile ważyło ciało świętego</a:t>
            </a:r>
          </a:p>
          <a:p>
            <a:r>
              <a:rPr lang="pl-PL" dirty="0" smtClean="0"/>
              <a:t>Tyle złota, ile ważyło ciało świętego</a:t>
            </a:r>
          </a:p>
          <a:p>
            <a:r>
              <a:rPr lang="pl-PL" dirty="0" smtClean="0"/>
              <a:t>Oddania trzech spornych miast</a:t>
            </a:r>
          </a:p>
          <a:p>
            <a:r>
              <a:rPr lang="pl-PL" dirty="0" smtClean="0"/>
              <a:t>Zrzeczenia się korony przez Bolesława Chrobrego</a:t>
            </a:r>
            <a:endParaRPr lang="pl-PL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7. Za wydanie ciała św. Wojciecha Prusowie zażądali: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>
                <a:solidFill>
                  <a:srgbClr val="FF0000"/>
                </a:solidFill>
              </a:rPr>
              <a:t>Tyle srebra, ile ważyło ciało świętego</a:t>
            </a:r>
          </a:p>
          <a:p>
            <a:r>
              <a:rPr lang="pl-PL" dirty="0" smtClean="0"/>
              <a:t>Tyle złota, ile ważyło ciało świętego</a:t>
            </a:r>
          </a:p>
          <a:p>
            <a:r>
              <a:rPr lang="pl-PL" dirty="0" smtClean="0"/>
              <a:t>Oddania trzech spornych miast</a:t>
            </a:r>
          </a:p>
          <a:p>
            <a:r>
              <a:rPr lang="pl-PL" dirty="0" smtClean="0"/>
              <a:t>Zrzeczenia się korony przez Bolesława Chrobrego</a:t>
            </a:r>
            <a:endParaRPr lang="pl-PL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8. Drzwi Gnieźnieńskie przedstawiają historię: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Św. Stanisława</a:t>
            </a:r>
          </a:p>
          <a:p>
            <a:r>
              <a:rPr lang="pl-PL" dirty="0" smtClean="0"/>
              <a:t>Św. Wojciecha</a:t>
            </a:r>
          </a:p>
          <a:p>
            <a:r>
              <a:rPr lang="pl-PL" dirty="0" smtClean="0"/>
              <a:t>Prymasa Wyszyńskiego</a:t>
            </a:r>
          </a:p>
          <a:p>
            <a:r>
              <a:rPr lang="pl-PL" dirty="0" smtClean="0"/>
              <a:t>Ks. Jerzego Popiełuszki</a:t>
            </a:r>
            <a:endParaRPr lang="pl-PL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8. Drzwi Gnieźnieńskie przedstawiają historię: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Św. Stanisława</a:t>
            </a:r>
          </a:p>
          <a:p>
            <a:r>
              <a:rPr lang="pl-PL" dirty="0" smtClean="0">
                <a:solidFill>
                  <a:srgbClr val="FF0000"/>
                </a:solidFill>
              </a:rPr>
              <a:t>Św. Wojciecha</a:t>
            </a:r>
          </a:p>
          <a:p>
            <a:r>
              <a:rPr lang="pl-PL" dirty="0" smtClean="0"/>
              <a:t>Prymasa Wyszyńskiego</a:t>
            </a:r>
          </a:p>
          <a:p>
            <a:r>
              <a:rPr lang="pl-PL" dirty="0" smtClean="0"/>
              <a:t>Ks. Jerzego Popiełuszki</a:t>
            </a:r>
            <a:endParaRPr lang="pl-PL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9. Św. Stanisław był biskupem: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Gnieźnieńskim</a:t>
            </a:r>
          </a:p>
          <a:p>
            <a:r>
              <a:rPr lang="pl-PL" dirty="0" smtClean="0"/>
              <a:t>Warszawskim</a:t>
            </a:r>
          </a:p>
          <a:p>
            <a:r>
              <a:rPr lang="pl-PL" dirty="0" smtClean="0"/>
              <a:t>Krakowskim</a:t>
            </a:r>
          </a:p>
          <a:p>
            <a:r>
              <a:rPr lang="pl-PL" dirty="0" smtClean="0"/>
              <a:t>Lubelskim</a:t>
            </a:r>
            <a:endParaRPr lang="pl-PL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9. Św. Stanisław był biskupem: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Gnieźnieńskim</a:t>
            </a:r>
          </a:p>
          <a:p>
            <a:r>
              <a:rPr lang="pl-PL" dirty="0" smtClean="0"/>
              <a:t>Warszawskim</a:t>
            </a:r>
          </a:p>
          <a:p>
            <a:r>
              <a:rPr lang="pl-PL" dirty="0" smtClean="0">
                <a:solidFill>
                  <a:srgbClr val="FF0000"/>
                </a:solidFill>
              </a:rPr>
              <a:t>Krakowskim</a:t>
            </a:r>
          </a:p>
          <a:p>
            <a:r>
              <a:rPr lang="pl-PL" dirty="0" smtClean="0"/>
              <a:t>Lubelskim</a:t>
            </a:r>
            <a:endParaRPr lang="pl-P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1. Chrzest Polski odbył się w: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996 roku</a:t>
            </a:r>
          </a:p>
          <a:p>
            <a:r>
              <a:rPr lang="pl-PL" dirty="0" smtClean="0"/>
              <a:t>966 roku</a:t>
            </a:r>
          </a:p>
          <a:p>
            <a:r>
              <a:rPr lang="pl-PL" dirty="0" smtClean="0"/>
              <a:t>699 roku</a:t>
            </a:r>
          </a:p>
          <a:p>
            <a:r>
              <a:rPr lang="pl-PL" dirty="0" smtClean="0"/>
              <a:t>997 roku</a:t>
            </a:r>
            <a:endParaRPr lang="pl-PL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10. Św. Stanisław popadł w konflikt z: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Mieszkiem I</a:t>
            </a:r>
          </a:p>
          <a:p>
            <a:r>
              <a:rPr lang="pl-PL" dirty="0" smtClean="0"/>
              <a:t>Bolesławem Chrobrym</a:t>
            </a:r>
          </a:p>
          <a:p>
            <a:r>
              <a:rPr lang="pl-PL" dirty="0" smtClean="0"/>
              <a:t>Bolesławem Śmiałym</a:t>
            </a:r>
          </a:p>
          <a:p>
            <a:r>
              <a:rPr lang="pl-PL" dirty="0" smtClean="0"/>
              <a:t>Kazimierzem Odnowicielem</a:t>
            </a:r>
            <a:endParaRPr lang="pl-PL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10. Św. Stanisław popadł w konflikt z: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Mieszkiem I</a:t>
            </a:r>
          </a:p>
          <a:p>
            <a:r>
              <a:rPr lang="pl-PL" dirty="0" smtClean="0"/>
              <a:t>Bolesławem Chrobrym</a:t>
            </a:r>
          </a:p>
          <a:p>
            <a:r>
              <a:rPr lang="pl-PL" dirty="0" smtClean="0">
                <a:solidFill>
                  <a:srgbClr val="FF0000"/>
                </a:solidFill>
              </a:rPr>
              <a:t>Bolesławem Śmiałym</a:t>
            </a:r>
          </a:p>
          <a:p>
            <a:r>
              <a:rPr lang="pl-PL" dirty="0" smtClean="0"/>
              <a:t>Kazimierzem Odnowicielem</a:t>
            </a:r>
            <a:endParaRPr lang="pl-PL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11. Św. Stanisław upominał króla za: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Pijaństwo</a:t>
            </a:r>
          </a:p>
          <a:p>
            <a:r>
              <a:rPr lang="pl-PL" dirty="0" smtClean="0"/>
              <a:t>Cudzołóstwo</a:t>
            </a:r>
          </a:p>
          <a:p>
            <a:r>
              <a:rPr lang="pl-PL" dirty="0" smtClean="0"/>
              <a:t>Złe, zbyt surowe traktowanie poddanych</a:t>
            </a:r>
          </a:p>
          <a:p>
            <a:r>
              <a:rPr lang="pl-PL" dirty="0" smtClean="0"/>
              <a:t>Pobłażliwość dla złodziei</a:t>
            </a:r>
            <a:endParaRPr lang="pl-PL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11. Św. Stanisław upominał króla za: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Pijaństwo</a:t>
            </a:r>
          </a:p>
          <a:p>
            <a:r>
              <a:rPr lang="pl-PL" dirty="0" smtClean="0"/>
              <a:t>Cudzołóstwo</a:t>
            </a:r>
          </a:p>
          <a:p>
            <a:r>
              <a:rPr lang="pl-PL" dirty="0" smtClean="0">
                <a:solidFill>
                  <a:srgbClr val="FF0000"/>
                </a:solidFill>
              </a:rPr>
              <a:t>Złe, zbyt surowe traktowanie poddanych</a:t>
            </a:r>
          </a:p>
          <a:p>
            <a:r>
              <a:rPr lang="pl-PL" dirty="0" smtClean="0"/>
              <a:t>Pobłażliwość dla złodziei</a:t>
            </a:r>
            <a:endParaRPr lang="pl-PL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12. Św. Stanisław został zabity przez: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Podstawioną kobietę</a:t>
            </a:r>
          </a:p>
          <a:p>
            <a:r>
              <a:rPr lang="pl-PL" dirty="0" smtClean="0"/>
              <a:t>Sekretarza biskupa, który go zdradził</a:t>
            </a:r>
          </a:p>
          <a:p>
            <a:r>
              <a:rPr lang="pl-PL" dirty="0" smtClean="0"/>
              <a:t>Samego króla Bolesława Śmiałego</a:t>
            </a:r>
          </a:p>
          <a:p>
            <a:r>
              <a:rPr lang="pl-PL" dirty="0" smtClean="0"/>
              <a:t>Spadającą belkę ze stropu katedry</a:t>
            </a:r>
            <a:endParaRPr lang="pl-PL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12. Św. Stanisław został zabity przez: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Podstawioną kobietę</a:t>
            </a:r>
          </a:p>
          <a:p>
            <a:r>
              <a:rPr lang="pl-PL" dirty="0" smtClean="0"/>
              <a:t>Sekretarza biskupa, który go zdradził</a:t>
            </a:r>
          </a:p>
          <a:p>
            <a:r>
              <a:rPr lang="pl-PL" dirty="0" smtClean="0">
                <a:solidFill>
                  <a:srgbClr val="FF0000"/>
                </a:solidFill>
              </a:rPr>
              <a:t>Samego króla Bolesława Śmiałego</a:t>
            </a:r>
          </a:p>
          <a:p>
            <a:r>
              <a:rPr lang="pl-PL" dirty="0" smtClean="0"/>
              <a:t>Spadającą belkę ze stropu katedry</a:t>
            </a:r>
            <a:endParaRPr lang="pl-PL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13. Św. Stanisław zginął: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W wypadku, podczas przeprawy przez rzekę</a:t>
            </a:r>
          </a:p>
          <a:p>
            <a:r>
              <a:rPr lang="pl-PL" dirty="0" smtClean="0"/>
              <a:t>W zasadzce, jaką urządził na niego król</a:t>
            </a:r>
          </a:p>
          <a:p>
            <a:r>
              <a:rPr lang="pl-PL" dirty="0" smtClean="0"/>
              <a:t>Otruty</a:t>
            </a:r>
          </a:p>
          <a:p>
            <a:r>
              <a:rPr lang="pl-PL" dirty="0" smtClean="0"/>
              <a:t>Zarąbany mieczem i poćwiartowany w czasie gdy odprawiał mszę św.</a:t>
            </a:r>
            <a:endParaRPr lang="pl-PL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13. Św. Stanisław zginął: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W wypadku, podczas przeprawy przez rzekę</a:t>
            </a:r>
          </a:p>
          <a:p>
            <a:r>
              <a:rPr lang="pl-PL" dirty="0" smtClean="0"/>
              <a:t>W zasadzce, jaką urządził na niego król</a:t>
            </a:r>
          </a:p>
          <a:p>
            <a:r>
              <a:rPr lang="pl-PL" dirty="0" smtClean="0"/>
              <a:t>Otruty</a:t>
            </a:r>
          </a:p>
          <a:p>
            <a:r>
              <a:rPr lang="pl-PL" dirty="0" smtClean="0">
                <a:solidFill>
                  <a:srgbClr val="FF0000"/>
                </a:solidFill>
              </a:rPr>
              <a:t>Zarąbany mieczem i poćwiartowany w czasie gdy odprawiał mszę św.</a:t>
            </a:r>
            <a:endParaRPr lang="pl-PL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14. Św. Stanisław jest patronem: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Unii Europejskiej</a:t>
            </a:r>
          </a:p>
          <a:p>
            <a:r>
              <a:rPr lang="pl-PL" dirty="0" smtClean="0"/>
              <a:t>Polski</a:t>
            </a:r>
          </a:p>
          <a:p>
            <a:r>
              <a:rPr lang="pl-PL" dirty="0" smtClean="0"/>
              <a:t>Czech</a:t>
            </a:r>
          </a:p>
          <a:p>
            <a:r>
              <a:rPr lang="pl-PL" dirty="0" smtClean="0"/>
              <a:t>Węgier</a:t>
            </a:r>
            <a:endParaRPr lang="pl-PL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14. Św. Stanisław jest patronem: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Unii Europejskiej</a:t>
            </a:r>
          </a:p>
          <a:p>
            <a:r>
              <a:rPr lang="pl-PL" dirty="0" smtClean="0">
                <a:solidFill>
                  <a:srgbClr val="FF0000"/>
                </a:solidFill>
              </a:rPr>
              <a:t>Polski</a:t>
            </a:r>
          </a:p>
          <a:p>
            <a:r>
              <a:rPr lang="pl-PL" dirty="0" smtClean="0"/>
              <a:t>Czech</a:t>
            </a:r>
          </a:p>
          <a:p>
            <a:r>
              <a:rPr lang="pl-PL" dirty="0" smtClean="0"/>
              <a:t>Węgier</a:t>
            </a:r>
            <a:endParaRPr lang="pl-PL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1. Chrzest Polski odbył się w: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996 roku</a:t>
            </a:r>
          </a:p>
          <a:p>
            <a:r>
              <a:rPr lang="pl-PL" dirty="0" smtClean="0">
                <a:solidFill>
                  <a:srgbClr val="FF0000"/>
                </a:solidFill>
              </a:rPr>
              <a:t>966 roku</a:t>
            </a:r>
          </a:p>
          <a:p>
            <a:r>
              <a:rPr lang="pl-PL" dirty="0" smtClean="0"/>
              <a:t>699 roku</a:t>
            </a:r>
          </a:p>
          <a:p>
            <a:r>
              <a:rPr lang="pl-PL" dirty="0" smtClean="0"/>
              <a:t>997 roku</a:t>
            </a:r>
            <a:endParaRPr lang="pl-PL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15. Św. Maksymilian Maria Kolbe był: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Rybakiem</a:t>
            </a:r>
          </a:p>
          <a:p>
            <a:r>
              <a:rPr lang="pl-PL" dirty="0" smtClean="0"/>
              <a:t>Zakonnikiem</a:t>
            </a:r>
          </a:p>
          <a:p>
            <a:r>
              <a:rPr lang="pl-PL" dirty="0" smtClean="0"/>
              <a:t>Pilotem</a:t>
            </a:r>
          </a:p>
          <a:p>
            <a:r>
              <a:rPr lang="pl-PL" dirty="0" smtClean="0"/>
              <a:t>Spowiednikiem Prezydenta</a:t>
            </a:r>
            <a:endParaRPr lang="pl-PL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15. Św. Maksymilian Maria Kolbe był: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Rybakiem</a:t>
            </a:r>
          </a:p>
          <a:p>
            <a:r>
              <a:rPr lang="pl-PL" dirty="0" smtClean="0">
                <a:solidFill>
                  <a:srgbClr val="FF0000"/>
                </a:solidFill>
              </a:rPr>
              <a:t>Zakonnikiem</a:t>
            </a:r>
          </a:p>
          <a:p>
            <a:r>
              <a:rPr lang="pl-PL" dirty="0" smtClean="0"/>
              <a:t>Pilotem</a:t>
            </a:r>
          </a:p>
          <a:p>
            <a:r>
              <a:rPr lang="pl-PL" dirty="0" smtClean="0"/>
              <a:t>Spowiednikiem Prezydenta</a:t>
            </a:r>
            <a:endParaRPr lang="pl-PL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16. Św. Maksymilian Maria Kolbe zginął: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W katastrofie lotniczej pod Smoleńskiem</a:t>
            </a:r>
          </a:p>
          <a:p>
            <a:r>
              <a:rPr lang="pl-PL" dirty="0" smtClean="0"/>
              <a:t>W Lublinie na Majdanku</a:t>
            </a:r>
          </a:p>
          <a:p>
            <a:r>
              <a:rPr lang="pl-PL" dirty="0" smtClean="0"/>
              <a:t>Na Syberii</a:t>
            </a:r>
          </a:p>
          <a:p>
            <a:r>
              <a:rPr lang="pl-PL" dirty="0" smtClean="0"/>
              <a:t>W Oświęcimiu</a:t>
            </a:r>
            <a:endParaRPr lang="pl-PL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16. Św. Maksymilian Maria Kolbe zginął: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W katastrofie lotniczej pod Smoleńskiem</a:t>
            </a:r>
          </a:p>
          <a:p>
            <a:r>
              <a:rPr lang="pl-PL" dirty="0" smtClean="0"/>
              <a:t>W Lublinie na Majdanku</a:t>
            </a:r>
          </a:p>
          <a:p>
            <a:r>
              <a:rPr lang="pl-PL" dirty="0" smtClean="0"/>
              <a:t>Na Syberii</a:t>
            </a:r>
          </a:p>
          <a:p>
            <a:r>
              <a:rPr lang="pl-PL" dirty="0" smtClean="0">
                <a:solidFill>
                  <a:srgbClr val="FF0000"/>
                </a:solidFill>
              </a:rPr>
              <a:t>W Oświęcimiu</a:t>
            </a:r>
            <a:endParaRPr lang="pl-PL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17. Św. Maksymilian Maria Kolbe zginął, gdyż: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Został rozstrzelany</a:t>
            </a:r>
          </a:p>
          <a:p>
            <a:r>
              <a:rPr lang="pl-PL" dirty="0" smtClean="0"/>
              <a:t>Zginął podczas tortur</a:t>
            </a:r>
          </a:p>
          <a:p>
            <a:r>
              <a:rPr lang="pl-PL" dirty="0" smtClean="0"/>
              <a:t>Został uprowadzony i utopiony</a:t>
            </a:r>
          </a:p>
          <a:p>
            <a:r>
              <a:rPr lang="pl-PL" dirty="0" smtClean="0"/>
              <a:t>Zginął w bunkrze głodowym</a:t>
            </a:r>
            <a:endParaRPr lang="pl-PL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17. Św. Maksymilian Maria Kolbe zginął, gdyż: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Został rozstrzelany</a:t>
            </a:r>
          </a:p>
          <a:p>
            <a:r>
              <a:rPr lang="pl-PL" dirty="0" smtClean="0"/>
              <a:t>Zginął podczas tortur</a:t>
            </a:r>
          </a:p>
          <a:p>
            <a:r>
              <a:rPr lang="pl-PL" dirty="0" smtClean="0"/>
              <a:t>Został uprowadzony i utopiony</a:t>
            </a:r>
          </a:p>
          <a:p>
            <a:r>
              <a:rPr lang="pl-PL" dirty="0" smtClean="0">
                <a:solidFill>
                  <a:srgbClr val="FF0000"/>
                </a:solidFill>
              </a:rPr>
              <a:t>Zginął w bunkrze głodowym</a:t>
            </a:r>
            <a:endParaRPr lang="pl-PL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18. Św. Maksymilian Maria Kolbe: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Zgłosił się dobrowolnie na śmierć za innego więźnia</a:t>
            </a:r>
          </a:p>
          <a:p>
            <a:r>
              <a:rPr lang="pl-PL" dirty="0" smtClean="0"/>
              <a:t>Próbował uciekać w czasie łapanki, ale go schwytano</a:t>
            </a:r>
          </a:p>
          <a:p>
            <a:r>
              <a:rPr lang="pl-PL" dirty="0" smtClean="0"/>
              <a:t>Został wybrany do eksperymentu medycznego, jaki prowadzili Niemcy w obozie</a:t>
            </a:r>
          </a:p>
          <a:p>
            <a:r>
              <a:rPr lang="pl-PL" dirty="0" smtClean="0"/>
              <a:t>Został wyznaczony za karę, w zamian za więźnia, który uciekł z obozu</a:t>
            </a:r>
            <a:endParaRPr lang="pl-PL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18. Św. Maksymilian Maria Kolbe: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>
                <a:solidFill>
                  <a:srgbClr val="FF0000"/>
                </a:solidFill>
              </a:rPr>
              <a:t>Zgłosił się dobrowolnie na śmierć za innego więźnia</a:t>
            </a:r>
          </a:p>
          <a:p>
            <a:r>
              <a:rPr lang="pl-PL" dirty="0" smtClean="0"/>
              <a:t>Próbował uciekać w czasie łapanki, ale go schwytano</a:t>
            </a:r>
          </a:p>
          <a:p>
            <a:r>
              <a:rPr lang="pl-PL" dirty="0" smtClean="0"/>
              <a:t>Został wybrany do eksperymentu medycznego, jaki prowadzili Niemcy w obozie</a:t>
            </a:r>
          </a:p>
          <a:p>
            <a:r>
              <a:rPr lang="pl-PL" dirty="0" smtClean="0"/>
              <a:t>Został wyznaczony za karę, w zamian za więźnia, który uciekł z obozu</a:t>
            </a:r>
            <a:endParaRPr lang="pl-PL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19. Sługa Boży Stefan Kardynał Wyszyński był: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Żołnierzem</a:t>
            </a:r>
          </a:p>
          <a:p>
            <a:r>
              <a:rPr lang="pl-PL" dirty="0" smtClean="0"/>
              <a:t>Kapelanem Solidarności</a:t>
            </a:r>
          </a:p>
          <a:p>
            <a:r>
              <a:rPr lang="pl-PL" dirty="0" smtClean="0"/>
              <a:t>Papieżem, który po wyborze przyjął imię Jana Pawła II</a:t>
            </a:r>
          </a:p>
          <a:p>
            <a:r>
              <a:rPr lang="pl-PL" dirty="0" smtClean="0"/>
              <a:t>Prymasem Polski</a:t>
            </a:r>
            <a:endParaRPr lang="pl-PL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19. Sługa Boży Stefan Kardynał Wyszyński był: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Żołnierzem</a:t>
            </a:r>
          </a:p>
          <a:p>
            <a:r>
              <a:rPr lang="pl-PL" dirty="0" smtClean="0"/>
              <a:t>Kapelanem Solidarności</a:t>
            </a:r>
          </a:p>
          <a:p>
            <a:r>
              <a:rPr lang="pl-PL" dirty="0" smtClean="0"/>
              <a:t>Papieżem, który po wyborze przyjął imię Jana Pawła II</a:t>
            </a:r>
          </a:p>
          <a:p>
            <a:r>
              <a:rPr lang="pl-PL" dirty="0" smtClean="0">
                <a:solidFill>
                  <a:srgbClr val="FF0000"/>
                </a:solidFill>
              </a:rPr>
              <a:t>Prymasem Polski</a:t>
            </a:r>
            <a:endParaRPr lang="pl-PL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2. Św. Wojciech przyszedł na świat w: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Czechach</a:t>
            </a:r>
          </a:p>
          <a:p>
            <a:r>
              <a:rPr lang="pl-PL" dirty="0" smtClean="0"/>
              <a:t>Prusach</a:t>
            </a:r>
          </a:p>
          <a:p>
            <a:r>
              <a:rPr lang="pl-PL" dirty="0" smtClean="0"/>
              <a:t>Na Rusi</a:t>
            </a:r>
          </a:p>
          <a:p>
            <a:r>
              <a:rPr lang="pl-PL" dirty="0" smtClean="0"/>
              <a:t>W Polsce</a:t>
            </a:r>
            <a:endParaRPr lang="pl-PL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20. Sługa Boży Stefan Kardynał Wyszyński był aresztowany przez: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err="1" smtClean="0"/>
              <a:t>Mosad</a:t>
            </a:r>
            <a:endParaRPr lang="pl-PL" dirty="0" smtClean="0"/>
          </a:p>
          <a:p>
            <a:r>
              <a:rPr lang="pl-PL" dirty="0" smtClean="0"/>
              <a:t>NKWD</a:t>
            </a:r>
          </a:p>
          <a:p>
            <a:r>
              <a:rPr lang="pl-PL" dirty="0" smtClean="0"/>
              <a:t>Komunistyczną Służbę Bezpieczeństwa</a:t>
            </a:r>
          </a:p>
          <a:p>
            <a:r>
              <a:rPr lang="pl-PL" dirty="0" smtClean="0"/>
              <a:t>Gestapo</a:t>
            </a:r>
            <a:endParaRPr lang="pl-PL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20. Sługa Boży Stefan Kardynał Wyszyński był aresztowany przez: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err="1" smtClean="0"/>
              <a:t>Mosad</a:t>
            </a:r>
            <a:endParaRPr lang="pl-PL" dirty="0" smtClean="0"/>
          </a:p>
          <a:p>
            <a:r>
              <a:rPr lang="pl-PL" dirty="0" smtClean="0"/>
              <a:t>NKWD</a:t>
            </a:r>
          </a:p>
          <a:p>
            <a:r>
              <a:rPr lang="pl-PL" dirty="0" smtClean="0">
                <a:solidFill>
                  <a:srgbClr val="FF0000"/>
                </a:solidFill>
              </a:rPr>
              <a:t>Komunistyczną Służbę Bezpieczeństwa</a:t>
            </a:r>
          </a:p>
          <a:p>
            <a:r>
              <a:rPr lang="pl-PL" dirty="0" smtClean="0"/>
              <a:t>Gestapo</a:t>
            </a:r>
            <a:endParaRPr lang="pl-PL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21. Błogosławiony Ksiądz Jerzy Popiełuszko w czasie Stanu Wojennego: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Współpracował z Rządem </a:t>
            </a:r>
          </a:p>
          <a:p>
            <a:r>
              <a:rPr lang="pl-PL" dirty="0" smtClean="0"/>
              <a:t>Pomagał niesłusznie skazanym i był duszpasterzem robotników</a:t>
            </a:r>
          </a:p>
          <a:p>
            <a:r>
              <a:rPr lang="pl-PL" dirty="0" smtClean="0"/>
              <a:t>Był kapelanem Prymasa Wyszyńskiego</a:t>
            </a:r>
          </a:p>
          <a:p>
            <a:r>
              <a:rPr lang="pl-PL" dirty="0" smtClean="0"/>
              <a:t>Był kapelanem wojskowym</a:t>
            </a:r>
            <a:endParaRPr lang="pl-PL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21. Błogosławiony Ksiądz Jerzy Popiełuszko w czasie Stanu Wojennego: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Współpracował z Rządem </a:t>
            </a:r>
          </a:p>
          <a:p>
            <a:r>
              <a:rPr lang="pl-PL" dirty="0" smtClean="0">
                <a:solidFill>
                  <a:srgbClr val="FF0000"/>
                </a:solidFill>
              </a:rPr>
              <a:t>Pomagał niesłusznie skazanym i był duszpasterzem robotników</a:t>
            </a:r>
          </a:p>
          <a:p>
            <a:r>
              <a:rPr lang="pl-PL" dirty="0" smtClean="0"/>
              <a:t>Był kapelanem Prymasa Wyszyńskiego</a:t>
            </a:r>
          </a:p>
          <a:p>
            <a:r>
              <a:rPr lang="pl-PL" dirty="0" smtClean="0"/>
              <a:t>Był kapelanem wojskowym</a:t>
            </a:r>
            <a:endParaRPr lang="pl-PL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22. Błogosławiony Ksiądz Jerzy Popiełuszko został: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Uprowadzony przez komunistyczną Służbę Bezpieczeństwa i zamordowany</a:t>
            </a:r>
          </a:p>
          <a:p>
            <a:r>
              <a:rPr lang="pl-PL" dirty="0" smtClean="0"/>
              <a:t>Tajnym współpracownikiem komunistycznej Służby Bezpieczeństwa</a:t>
            </a:r>
          </a:p>
          <a:p>
            <a:r>
              <a:rPr lang="pl-PL" dirty="0" smtClean="0"/>
              <a:t>Kilkukrotnie aresztowany i zwalniany</a:t>
            </a:r>
          </a:p>
          <a:p>
            <a:r>
              <a:rPr lang="pl-PL" dirty="0" smtClean="0"/>
              <a:t>Wygnany z kraju i zmarł na emigracji</a:t>
            </a:r>
            <a:endParaRPr lang="pl-PL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22. Błogosławiony Ksiądz Jerzy Popiełuszko został: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>
                <a:solidFill>
                  <a:srgbClr val="FF0000"/>
                </a:solidFill>
              </a:rPr>
              <a:t>Uprowadzony przez komunistyczną Służbę Bezpieczeństwa i zamordowany</a:t>
            </a:r>
          </a:p>
          <a:p>
            <a:r>
              <a:rPr lang="pl-PL" dirty="0" smtClean="0"/>
              <a:t>Tajnym współpracownikiem komunistycznej Służby Bezpieczeństwa</a:t>
            </a:r>
          </a:p>
          <a:p>
            <a:r>
              <a:rPr lang="pl-PL" dirty="0" smtClean="0"/>
              <a:t>Kilkukrotnie aresztowany i zwalniany</a:t>
            </a:r>
          </a:p>
          <a:p>
            <a:r>
              <a:rPr lang="pl-PL" dirty="0" smtClean="0"/>
              <a:t>Wygnany z kraju i zmarł na emigracji</a:t>
            </a:r>
            <a:endParaRPr lang="pl-PL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23. Błogosławiony Ksiądz Jerzy Popiełuszko został: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Zastrzelony</a:t>
            </a:r>
          </a:p>
          <a:p>
            <a:r>
              <a:rPr lang="pl-PL" dirty="0" smtClean="0"/>
              <a:t>Otruty</a:t>
            </a:r>
          </a:p>
          <a:p>
            <a:r>
              <a:rPr lang="pl-PL" dirty="0" smtClean="0"/>
              <a:t>Męczony i wrzucony do Wisły</a:t>
            </a:r>
          </a:p>
          <a:p>
            <a:r>
              <a:rPr lang="pl-PL" dirty="0" smtClean="0"/>
              <a:t>Powieszony</a:t>
            </a:r>
            <a:endParaRPr lang="pl-PL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23. Błogosławiony Ksiądz Jerzy Popiełuszko został: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Zastrzelony</a:t>
            </a:r>
          </a:p>
          <a:p>
            <a:r>
              <a:rPr lang="pl-PL" dirty="0" smtClean="0"/>
              <a:t>Otruty</a:t>
            </a:r>
          </a:p>
          <a:p>
            <a:r>
              <a:rPr lang="pl-PL" dirty="0" smtClean="0">
                <a:solidFill>
                  <a:srgbClr val="FF0000"/>
                </a:solidFill>
              </a:rPr>
              <a:t>Męczony i wrzucony do Wisły</a:t>
            </a:r>
          </a:p>
          <a:p>
            <a:r>
              <a:rPr lang="pl-PL" dirty="0" smtClean="0"/>
              <a:t>Powieszony</a:t>
            </a:r>
            <a:endParaRPr lang="pl-PL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2. Św. Wojciech przyszedł na świat w: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>
                <a:solidFill>
                  <a:srgbClr val="FF0000"/>
                </a:solidFill>
              </a:rPr>
              <a:t>Czechach</a:t>
            </a:r>
          </a:p>
          <a:p>
            <a:r>
              <a:rPr lang="pl-PL" dirty="0" smtClean="0"/>
              <a:t>Prusach</a:t>
            </a:r>
          </a:p>
          <a:p>
            <a:r>
              <a:rPr lang="pl-PL" dirty="0" smtClean="0"/>
              <a:t>Na Rusi</a:t>
            </a:r>
          </a:p>
          <a:p>
            <a:r>
              <a:rPr lang="pl-PL" dirty="0" smtClean="0"/>
              <a:t>Polsce</a:t>
            </a:r>
            <a:endParaRPr lang="pl-PL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3. Św. Wojciech jako dziecko: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Miał cudowne wizje</a:t>
            </a:r>
          </a:p>
          <a:p>
            <a:r>
              <a:rPr lang="pl-PL" dirty="0" smtClean="0"/>
              <a:t>Został sprzedany w niewolę</a:t>
            </a:r>
          </a:p>
          <a:p>
            <a:r>
              <a:rPr lang="pl-PL" dirty="0" smtClean="0"/>
              <a:t>Został cudownie uzdrowiony</a:t>
            </a:r>
          </a:p>
          <a:p>
            <a:r>
              <a:rPr lang="pl-PL" dirty="0" smtClean="0"/>
              <a:t>Został porzucony przez rodziców</a:t>
            </a:r>
            <a:endParaRPr lang="pl-PL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3. Św. Wojciech jako dziecko: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Miał cudowne wizje</a:t>
            </a:r>
          </a:p>
          <a:p>
            <a:r>
              <a:rPr lang="pl-PL" dirty="0" smtClean="0"/>
              <a:t>Został sprzedany w niewolę</a:t>
            </a:r>
          </a:p>
          <a:p>
            <a:r>
              <a:rPr lang="pl-PL" dirty="0" smtClean="0">
                <a:solidFill>
                  <a:srgbClr val="FF0000"/>
                </a:solidFill>
              </a:rPr>
              <a:t>Został cudownie uzdrowiony</a:t>
            </a:r>
          </a:p>
          <a:p>
            <a:r>
              <a:rPr lang="pl-PL" dirty="0" smtClean="0"/>
              <a:t>Został porzucony przez rodziców</a:t>
            </a:r>
            <a:endParaRPr lang="pl-PL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4. Św. Wojciech przybył do Polski na zaproszenie: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Bolesława Chrobrego</a:t>
            </a:r>
          </a:p>
          <a:p>
            <a:r>
              <a:rPr lang="pl-PL" dirty="0" smtClean="0"/>
              <a:t>Bolesława Śmiałego</a:t>
            </a:r>
          </a:p>
          <a:p>
            <a:r>
              <a:rPr lang="pl-PL" dirty="0" smtClean="0"/>
              <a:t>Mieszka I</a:t>
            </a:r>
          </a:p>
          <a:p>
            <a:r>
              <a:rPr lang="pl-PL" dirty="0" smtClean="0"/>
              <a:t>Cesarza Ottona</a:t>
            </a:r>
            <a:endParaRPr lang="pl-PL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4. Św. Wojciech przybył do Polski na zaproszenie: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>
                <a:solidFill>
                  <a:srgbClr val="FF0000"/>
                </a:solidFill>
              </a:rPr>
              <a:t>Bolesława Chrobrego</a:t>
            </a:r>
          </a:p>
          <a:p>
            <a:r>
              <a:rPr lang="pl-PL" dirty="0" smtClean="0"/>
              <a:t>Bolesława Śmiałego</a:t>
            </a:r>
          </a:p>
          <a:p>
            <a:r>
              <a:rPr lang="pl-PL" dirty="0" smtClean="0"/>
              <a:t>Mieszka I</a:t>
            </a:r>
          </a:p>
          <a:p>
            <a:r>
              <a:rPr lang="pl-PL" dirty="0" smtClean="0"/>
              <a:t>Cesarza Ottona</a:t>
            </a:r>
            <a:endParaRPr lang="pl-PL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ultiChoiceTes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140000" t="120000" r="105000" b="15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CFA5F52AA0A00C4CBEF2A37681B2318F04009FDCD24A096B5E4C8184D4910FEB1A76" ma:contentTypeVersion="29" ma:contentTypeDescription="Create a new document." ma:contentTypeScope="" ma:versionID="0c32a1e609da7aca8c8cb70e77704eef"/>
</file>

<file path=customXml/item2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/>
</file>

<file path=customXml/itemProps1.xml><?xml version="1.0" encoding="utf-8"?>
<ds:datastoreItem xmlns:ds="http://schemas.openxmlformats.org/officeDocument/2006/customXml" ds:itemID="{2FEAD868-F812-4089-8640-112F24C6FAD2}">
  <ds:schemaRefs>
    <ds:schemaRef ds:uri="http://schemas.microsoft.com/office/2006/metadata/contentType"/>
    <ds:schemaRef ds:uri="http://schemas.microsoft.com/office/2006/metadata/properties/metaAttributes"/>
  </ds:schemaRefs>
</ds:datastoreItem>
</file>

<file path=customXml/itemProps2.xml><?xml version="1.0" encoding="utf-8"?>
<ds:datastoreItem xmlns:ds="http://schemas.openxmlformats.org/officeDocument/2006/customXml" ds:itemID="{CCD62E5B-1F03-496C-9890-FFE7A8CF39A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F192883-A06F-4968-ABA7-4165A39DFA6C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MultiChoiceTest</Template>
  <TotalTime>0</TotalTime>
  <Words>1103</Words>
  <Application>Microsoft Office PowerPoint</Application>
  <PresentationFormat>Pokaz na ekranie (4:3)</PresentationFormat>
  <Paragraphs>281</Paragraphs>
  <Slides>47</Slides>
  <Notes>47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47</vt:i4>
      </vt:variant>
    </vt:vector>
  </HeadingPairs>
  <TitlesOfParts>
    <vt:vector size="48" baseType="lpstr">
      <vt:lpstr>MultiChoiceTest</vt:lpstr>
      <vt:lpstr>Powtórzenie wiadomości z działu „Dziedzictwo Boga”</vt:lpstr>
      <vt:lpstr>1. Chrzest Polski odbył się w:</vt:lpstr>
      <vt:lpstr>1. Chrzest Polski odbył się w:</vt:lpstr>
      <vt:lpstr>2. Św. Wojciech przyszedł na świat w:</vt:lpstr>
      <vt:lpstr>2. Św. Wojciech przyszedł na świat w:</vt:lpstr>
      <vt:lpstr>3. Św. Wojciech jako dziecko:</vt:lpstr>
      <vt:lpstr>3. Św. Wojciech jako dziecko:</vt:lpstr>
      <vt:lpstr>4. Św. Wojciech przybył do Polski na zaproszenie:</vt:lpstr>
      <vt:lpstr>4. Św. Wojciech przybył do Polski na zaproszenie:</vt:lpstr>
      <vt:lpstr>5. Św. Wojciech z Gniezna udał się aby ewangelizować:</vt:lpstr>
      <vt:lpstr>5. Św. Wojciech z Gniezna udał się aby ewangelizować:</vt:lpstr>
      <vt:lpstr>6. Św. Wojciech został przez Prusów:</vt:lpstr>
      <vt:lpstr>6. Św. Wojciech został przez Prusów:</vt:lpstr>
      <vt:lpstr>7. Za wydanie ciała św. Wojciecha Prusowie zażądali:</vt:lpstr>
      <vt:lpstr>7. Za wydanie ciała św. Wojciecha Prusowie zażądali:</vt:lpstr>
      <vt:lpstr>8. Drzwi Gnieźnieńskie przedstawiają historię:</vt:lpstr>
      <vt:lpstr>8. Drzwi Gnieźnieńskie przedstawiają historię:</vt:lpstr>
      <vt:lpstr>9. Św. Stanisław był biskupem:</vt:lpstr>
      <vt:lpstr>9. Św. Stanisław był biskupem:</vt:lpstr>
      <vt:lpstr>10. Św. Stanisław popadł w konflikt z:</vt:lpstr>
      <vt:lpstr>10. Św. Stanisław popadł w konflikt z:</vt:lpstr>
      <vt:lpstr>11. Św. Stanisław upominał króla za:</vt:lpstr>
      <vt:lpstr>11. Św. Stanisław upominał króla za:</vt:lpstr>
      <vt:lpstr>12. Św. Stanisław został zabity przez:</vt:lpstr>
      <vt:lpstr>12. Św. Stanisław został zabity przez:</vt:lpstr>
      <vt:lpstr>13. Św. Stanisław zginął:</vt:lpstr>
      <vt:lpstr>13. Św. Stanisław zginął:</vt:lpstr>
      <vt:lpstr>14. Św. Stanisław jest patronem:</vt:lpstr>
      <vt:lpstr>14. Św. Stanisław jest patronem:</vt:lpstr>
      <vt:lpstr>15. Św. Maksymilian Maria Kolbe był:</vt:lpstr>
      <vt:lpstr>15. Św. Maksymilian Maria Kolbe był:</vt:lpstr>
      <vt:lpstr>16. Św. Maksymilian Maria Kolbe zginął:</vt:lpstr>
      <vt:lpstr>16. Św. Maksymilian Maria Kolbe zginął:</vt:lpstr>
      <vt:lpstr>17. Św. Maksymilian Maria Kolbe zginął, gdyż:</vt:lpstr>
      <vt:lpstr>17. Św. Maksymilian Maria Kolbe zginął, gdyż:</vt:lpstr>
      <vt:lpstr>18. Św. Maksymilian Maria Kolbe:</vt:lpstr>
      <vt:lpstr>18. Św. Maksymilian Maria Kolbe:</vt:lpstr>
      <vt:lpstr>19. Sługa Boży Stefan Kardynał Wyszyński był:</vt:lpstr>
      <vt:lpstr>19. Sługa Boży Stefan Kardynał Wyszyński był:</vt:lpstr>
      <vt:lpstr>20. Sługa Boży Stefan Kardynał Wyszyński był aresztowany przez:</vt:lpstr>
      <vt:lpstr>20. Sługa Boży Stefan Kardynał Wyszyński był aresztowany przez:</vt:lpstr>
      <vt:lpstr>21. Błogosławiony Ksiądz Jerzy Popiełuszko w czasie Stanu Wojennego:</vt:lpstr>
      <vt:lpstr>21. Błogosławiony Ksiądz Jerzy Popiełuszko w czasie Stanu Wojennego:</vt:lpstr>
      <vt:lpstr>22. Błogosławiony Ksiądz Jerzy Popiełuszko został:</vt:lpstr>
      <vt:lpstr>22. Błogosławiony Ksiądz Jerzy Popiełuszko został:</vt:lpstr>
      <vt:lpstr>23. Błogosławiony Ksiądz Jerzy Popiełuszko został:</vt:lpstr>
      <vt:lpstr>23. Błogosławiony Ksiądz Jerzy Popiełuszko został: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2010-10-09T12:38:48Z</dcterms:created>
  <dcterms:modified xsi:type="dcterms:W3CDTF">2014-05-05T06:57:21Z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TC101659539990</vt:lpwstr>
  </property>
</Properties>
</file>