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52"/>
  </p:notesMasterIdLst>
  <p:handoutMasterIdLst>
    <p:handoutMasterId r:id="rId5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03" autoAdjust="0"/>
    <p:restoredTop sz="86386" autoAdjust="0"/>
  </p:normalViewPr>
  <p:slideViewPr>
    <p:cSldViewPr>
      <p:cViewPr>
        <p:scale>
          <a:sx n="100" d="100"/>
          <a:sy n="100" d="100"/>
        </p:scale>
        <p:origin x="1086" y="14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0D6686-6654-4EA1-9D27-2DF11B9A5618}" type="datetimeFigureOut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730455-9544-42EE-8CA3-3B43B4137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9A9161-4B5C-4E77-B9A6-694A0E37B007}" type="datetimeFigureOut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455687-6BBB-4262-A973-B5F90D734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0D7761-0932-430E-8440-40963D1482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55687-6BBB-4262-A973-B5F90D7345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5000"/>
            </a:lvl1pPr>
            <a:extLst/>
          </a:lstStyle>
          <a:p>
            <a:r>
              <a:rPr lang="pl-PL" noProof="1" smtClean="0"/>
              <a:t>Kliknij, aby edytować styl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366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noProof="1" smtClean="0"/>
              <a:t>Kliknij, aby edytować styl wzorca podtytułu</a:t>
            </a:r>
            <a:endParaRPr lang="en-US" dirty="0"/>
          </a:p>
        </p:txBody>
      </p:sp>
      <p:sp>
        <p:nvSpPr>
          <p:cNvPr id="5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FF1E-6572-48B9-BA18-806EB434CE94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30051-30A7-48DD-BC56-BF1BBEA47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hap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8F1C8-A8F9-4B7C-A73B-92B8740BAEA3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Shap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30B41-BBC7-4B17-B76A-6A92A1E3C6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Shap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hap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6343-C296-4869-A7F6-5D17D69356B5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Shap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389-C38D-4CAC-A670-42A97C6BA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Shap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D7E74-54C0-4ED8-AFE5-CDDEAA96A057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C3316-848C-4F1E-BD4B-3895724E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/>
          <p:nvPr userDrawn="1"/>
        </p:nvSpPr>
        <p:spPr>
          <a:xfrm>
            <a:off x="588963" y="3248025"/>
            <a:ext cx="8001000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ctr">
              <a:buNone/>
              <a:defRPr sz="4000" b="0" cap="none">
                <a:solidFill>
                  <a:schemeClr val="tx2"/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0FF64-2559-420A-A6AE-FA1B0623BAA5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A03E-BDBC-4963-9E34-8C5A33784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hape 4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1963" cy="274638"/>
          </a:xfr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fld id="{97FE0C89-5832-4C03-89F7-D95997532E47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7" name="Shape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1638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hap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 algn="l">
              <a:defRPr/>
            </a:lvl1pPr>
            <a:extLst/>
          </a:lstStyle>
          <a:p>
            <a:pPr>
              <a:defRPr/>
            </a:pPr>
            <a:fld id="{D0D18B99-09D5-4E73-83C7-E42509577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9" name="Shape 6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1963" cy="274638"/>
          </a:xfr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fld id="{54CAA986-3049-41DA-B208-D5C374BDEA80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10" name="Shape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1638" cy="27463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hap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 algn="l">
              <a:defRPr/>
            </a:lvl1pPr>
            <a:extLst/>
          </a:lstStyle>
          <a:p>
            <a:pPr>
              <a:defRPr/>
            </a:pPr>
            <a:fld id="{353E76E6-4C52-4273-A27A-DA5DCCED2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1F5D6-6AAF-4D14-A4CD-900D56436A15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62D4-6D7C-48B8-A934-D86136F4A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B322F-7334-46F5-BD21-F7BC9EA0D62C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3" name="Shap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4580B-7525-4926-827A-AB942D1601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Shap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4378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800D4-5E96-4E8C-850F-5922217C1020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A6767-F08B-43C1-B5A0-B015C39DB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29C63-846B-4113-8145-BB74ABA67AD2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0255-7B60-4DDA-863F-6AC15903B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ln>
            <a:noFill/>
          </a:ln>
        </p:spPr>
        <p:txBody>
          <a:bodyPr rIns="91440" anchor="b">
            <a:normAutofit/>
          </a:bodyPr>
          <a:lstStyle>
            <a:extLst/>
          </a:lstStyle>
          <a:p>
            <a:r>
              <a:rPr lang="pl-PL" noProof="1" smtClean="0"/>
              <a:t>Kliknij, aby edytować styl</a:t>
            </a:r>
            <a:endParaRPr lang="en-US" dirty="0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1" smtClean="0"/>
              <a:t>Kliknij, aby edytować style wzorca tekstu</a:t>
            </a:r>
          </a:p>
          <a:p>
            <a:pPr lvl="1"/>
            <a:r>
              <a:rPr lang="pl-PL" noProof="1" smtClean="0"/>
              <a:t>Drugi poziom</a:t>
            </a:r>
          </a:p>
          <a:p>
            <a:pPr lvl="2"/>
            <a:r>
              <a:rPr lang="pl-PL" noProof="1" smtClean="0"/>
              <a:t>Trzeci poziom</a:t>
            </a:r>
          </a:p>
          <a:p>
            <a:pPr lvl="3"/>
            <a:r>
              <a:rPr lang="pl-PL" noProof="1" smtClean="0"/>
              <a:t>Czwarty poziom</a:t>
            </a:r>
          </a:p>
          <a:p>
            <a:pPr lvl="4"/>
            <a:r>
              <a:rPr lang="pl-PL" noProof="1" smtClean="0"/>
              <a:t>Piąty poziom</a:t>
            </a:r>
            <a:endParaRPr lang="en-US" smtClean="0"/>
          </a:p>
        </p:txBody>
      </p:sp>
      <p:sp>
        <p:nvSpPr>
          <p:cNvPr id="11" name="Shape 9"/>
          <p:cNvSpPr>
            <a:spLocks noGrp="1"/>
          </p:cNvSpPr>
          <p:nvPr>
            <p:ph type="dt" sz="half" idx="2"/>
          </p:nvPr>
        </p:nvSpPr>
        <p:spPr>
          <a:xfrm>
            <a:off x="7010400" y="6508750"/>
            <a:ext cx="1676400" cy="274638"/>
          </a:xfrm>
          <a:prstGeom prst="rect">
            <a:avLst/>
          </a:prstGeom>
        </p:spPr>
        <p:txBody>
          <a:bodyPr vert="horz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CB8E611-FE12-44AC-91C6-6E189B3ECE8A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12" name="Shape 10"/>
          <p:cNvSpPr>
            <a:spLocks noGrp="1"/>
          </p:cNvSpPr>
          <p:nvPr>
            <p:ph type="sldNum" sz="quarter" idx="4"/>
          </p:nvPr>
        </p:nvSpPr>
        <p:spPr>
          <a:xfrm>
            <a:off x="8724900" y="6508750"/>
            <a:ext cx="377825" cy="274638"/>
          </a:xfrm>
          <a:prstGeom prst="rect">
            <a:avLst/>
          </a:prstGeom>
        </p:spPr>
        <p:txBody>
          <a:bodyPr vert="horz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C1DB5FF-05F6-4FFC-8E17-2D9206B5DE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Shape 11"/>
          <p:cNvSpPr>
            <a:spLocks noGrp="1"/>
          </p:cNvSpPr>
          <p:nvPr>
            <p:ph type="ftr" sz="quarter" idx="3"/>
          </p:nvPr>
        </p:nvSpPr>
        <p:spPr>
          <a:xfrm>
            <a:off x="457200" y="6508750"/>
            <a:ext cx="6496050" cy="274638"/>
          </a:xfrm>
          <a:prstGeom prst="rect">
            <a:avLst/>
          </a:prstGeom>
        </p:spPr>
        <p:txBody>
          <a:bodyPr vert="horz" rtlCol="0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35" r:id="rId7"/>
    <p:sldLayoutId id="2147483744" r:id="rId8"/>
    <p:sldLayoutId id="2147483745" r:id="rId9"/>
    <p:sldLayoutId id="2147483736" r:id="rId10"/>
    <p:sldLayoutId id="2147483737" r:id="rId11"/>
  </p:sldLayoutIdLst>
  <p:hf sldNum="0" hdr="0" ftr="0" dt="0"/>
  <p:txStyles>
    <p:titleStyle>
      <a:lvl1pPr marL="53975" indent="-53975"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marL="53975" indent="-53975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2pPr>
      <a:lvl3pPr marL="53975" indent="-53975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3pPr>
      <a:lvl4pPr marL="53975" indent="-53975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4pPr>
      <a:lvl5pPr marL="53975" indent="-53975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5pPr>
      <a:lvl6pPr marL="511175" indent="-53975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6pPr>
      <a:lvl7pPr marL="968375" indent="-53975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7pPr>
      <a:lvl8pPr marL="1425575" indent="-53975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8pPr>
      <a:lvl9pPr marL="1882775" indent="-53975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nstantia" pitchFamily="18" charset="0"/>
        </a:defRPr>
      </a:lvl9pPr>
      <a:extLst/>
    </p:titleStyle>
    <p:bodyStyle>
      <a:lvl1pPr marL="514350" indent="-514350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70000"/>
        <a:buFont typeface="Constantia" pitchFamily="18" charset="0"/>
        <a:buAutoNum type="alphaUcPeriod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25513" indent="-514350" algn="l" rtl="0" eaLnBrk="0" fontAlgn="base" hangingPunct="0">
        <a:spcBef>
          <a:spcPts val="400"/>
        </a:spcBef>
        <a:spcAft>
          <a:spcPct val="0"/>
        </a:spcAft>
        <a:buClr>
          <a:schemeClr val="tx2"/>
        </a:buClr>
        <a:buSzPct val="90000"/>
        <a:buFont typeface="Constantia" pitchFamily="18" charset="0"/>
        <a:buAutoNum type="alphaUcPeriod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438" indent="-457200" algn="l" rtl="0" eaLnBrk="0" fontAlgn="base" hangingPunct="0">
        <a:spcBef>
          <a:spcPts val="400"/>
        </a:spcBef>
        <a:spcAft>
          <a:spcPct val="0"/>
        </a:spcAft>
        <a:buClr>
          <a:schemeClr val="tx2"/>
        </a:buClr>
        <a:buSzPct val="100000"/>
        <a:buFont typeface="Constantia" pitchFamily="18" charset="0"/>
        <a:buAutoNum type="alphaUcPeriod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457200" algn="l" rtl="0" eaLnBrk="0" fontAlgn="base" hangingPunct="0">
        <a:spcBef>
          <a:spcPts val="400"/>
        </a:spcBef>
        <a:spcAft>
          <a:spcPct val="0"/>
        </a:spcAft>
        <a:buClr>
          <a:schemeClr val="tx2"/>
        </a:buClr>
        <a:buSzPct val="100000"/>
        <a:buFont typeface="Constantia" pitchFamily="18" charset="0"/>
        <a:buAutoNum type="alphaU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457200" algn="l" rtl="0" eaLnBrk="0" fontAlgn="base" hangingPunct="0">
        <a:spcBef>
          <a:spcPts val="400"/>
        </a:spcBef>
        <a:spcAft>
          <a:spcPct val="0"/>
        </a:spcAft>
        <a:buClr>
          <a:schemeClr val="tx2"/>
        </a:buClr>
        <a:buSzPct val="100000"/>
        <a:buFont typeface="Constantia" pitchFamily="18" charset="0"/>
        <a:buAutoNum type="alphaUcPeriod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54076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2364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0652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940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463550" y="381000"/>
            <a:ext cx="8229600" cy="2209800"/>
          </a:xfrm>
        </p:spPr>
        <p:txBody>
          <a:bodyPr>
            <a:normAutofit/>
          </a:bodyPr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pl-PL" dirty="0" smtClean="0"/>
              <a:t>Powtórzenie wiadomości z działu „Dziedzictwo Boga”</a:t>
            </a:r>
            <a:endParaRPr lang="pl-PL" dirty="0"/>
          </a:p>
        </p:txBody>
      </p:sp>
      <p:sp>
        <p:nvSpPr>
          <p:cNvPr id="10243" name="Rectang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3595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+mj-lt"/>
              <a:buNone/>
            </a:pPr>
            <a:r>
              <a:rPr lang="pl-PL" smtClean="0"/>
              <a:t>[Klasa VI SP]</a:t>
            </a:r>
          </a:p>
        </p:txBody>
      </p:sp>
      <p:sp>
        <p:nvSpPr>
          <p:cNvPr id="10244" name="Rectangle 3"/>
          <p:cNvSpPr>
            <a:spLocks noGrp="1"/>
          </p:cNvSpPr>
          <p:nvPr>
            <p:ph type="dt" sz="quarter" idx="10"/>
          </p:nvPr>
        </p:nvSpPr>
        <p:spPr bwMode="auto">
          <a:xfrm>
            <a:off x="6516688" y="6508750"/>
            <a:ext cx="2170112" cy="274638"/>
          </a:xfrm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dirty="0" smtClean="0"/>
              <a:t>05 maja </a:t>
            </a:r>
            <a:r>
              <a:rPr lang="pl-PL" dirty="0" smtClean="0"/>
              <a:t>2014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dirty="0" smtClean="0"/>
              <a:t>Do wakacji </a:t>
            </a:r>
            <a:r>
              <a:rPr lang="pl-PL" smtClean="0"/>
              <a:t>zostało </a:t>
            </a:r>
            <a:r>
              <a:rPr lang="pl-PL" smtClean="0"/>
              <a:t>53 </a:t>
            </a:r>
            <a:r>
              <a:rPr lang="pl-PL" dirty="0" smtClean="0"/>
              <a:t>dni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5. Św. Wojciech z Gniezna udał się aby ewangelizować: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Rosjan</a:t>
            </a:r>
          </a:p>
          <a:p>
            <a:r>
              <a:rPr lang="pl-PL" dirty="0" smtClean="0"/>
              <a:t>Litwinów</a:t>
            </a:r>
          </a:p>
          <a:p>
            <a:r>
              <a:rPr lang="pl-PL" dirty="0" smtClean="0"/>
              <a:t>Szwedów</a:t>
            </a:r>
          </a:p>
          <a:p>
            <a:r>
              <a:rPr lang="pl-PL" dirty="0" smtClean="0"/>
              <a:t>Prusów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5. Św. Wojciech z Gniezna udał się aby ewangelizować: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Rosjan</a:t>
            </a:r>
          </a:p>
          <a:p>
            <a:r>
              <a:rPr lang="pl-PL" dirty="0" smtClean="0"/>
              <a:t>Litwinów</a:t>
            </a:r>
          </a:p>
          <a:p>
            <a:r>
              <a:rPr lang="pl-PL" dirty="0" smtClean="0"/>
              <a:t>Szwedów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Prusów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6. Św. Wojciech został przez Prusów: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Przyjęty z honorami</a:t>
            </a:r>
          </a:p>
          <a:p>
            <a:r>
              <a:rPr lang="pl-PL" dirty="0" smtClean="0"/>
              <a:t>Uznany za wcielenie czczonego przez nich bóstwa</a:t>
            </a:r>
          </a:p>
          <a:p>
            <a:r>
              <a:rPr lang="pl-PL" dirty="0" smtClean="0"/>
              <a:t>Odznaczony orderem „Słońca Prusów”</a:t>
            </a:r>
          </a:p>
          <a:p>
            <a:r>
              <a:rPr lang="pl-PL" dirty="0" smtClean="0"/>
              <a:t>Zamordowany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6. Św. Wojciech został przez Prusów: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Przyjęty z honorami</a:t>
            </a:r>
          </a:p>
          <a:p>
            <a:r>
              <a:rPr lang="pl-PL" dirty="0" smtClean="0"/>
              <a:t>Uznany za wcielenie czczonego przez nich bóstwa</a:t>
            </a:r>
          </a:p>
          <a:p>
            <a:r>
              <a:rPr lang="pl-PL" dirty="0" smtClean="0"/>
              <a:t>Odznaczony orderem „Słońca Prusów”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Zamordowany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7. Za wydanie ciała św. Wojciecha Prusowie zażądali: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Tyle srebra, ile ważyło ciało świętego</a:t>
            </a:r>
          </a:p>
          <a:p>
            <a:r>
              <a:rPr lang="pl-PL" dirty="0" smtClean="0"/>
              <a:t>Tyle złota, ile ważyło ciało świętego</a:t>
            </a:r>
          </a:p>
          <a:p>
            <a:r>
              <a:rPr lang="pl-PL" dirty="0" smtClean="0"/>
              <a:t>Oddania trzech spornych miast</a:t>
            </a:r>
          </a:p>
          <a:p>
            <a:r>
              <a:rPr lang="pl-PL" dirty="0" smtClean="0"/>
              <a:t>Zrzeczenia się korony przez Bolesława Chrobrego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7. Za wydanie ciała św. Wojciecha Prusowie zażądali: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Tyle srebra, ile ważyło ciało świętego</a:t>
            </a:r>
          </a:p>
          <a:p>
            <a:r>
              <a:rPr lang="pl-PL" dirty="0" smtClean="0"/>
              <a:t>Tyle złota, ile ważyło ciało świętego</a:t>
            </a:r>
          </a:p>
          <a:p>
            <a:r>
              <a:rPr lang="pl-PL" dirty="0" smtClean="0"/>
              <a:t>Oddania trzech spornych miast</a:t>
            </a:r>
          </a:p>
          <a:p>
            <a:r>
              <a:rPr lang="pl-PL" dirty="0" smtClean="0"/>
              <a:t>Zrzeczenia się korony przez Bolesława Chrobrego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8. Drzwi Gnieźnieńskie przedstawiają historię: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Św. Stanisława</a:t>
            </a:r>
          </a:p>
          <a:p>
            <a:r>
              <a:rPr lang="pl-PL" dirty="0" smtClean="0"/>
              <a:t>Św. Wojciecha</a:t>
            </a:r>
          </a:p>
          <a:p>
            <a:r>
              <a:rPr lang="pl-PL" dirty="0" smtClean="0"/>
              <a:t>Prymasa Wyszyńskiego</a:t>
            </a:r>
          </a:p>
          <a:p>
            <a:r>
              <a:rPr lang="pl-PL" dirty="0" smtClean="0"/>
              <a:t>Ks. Jerzego Popiełuszki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8. Drzwi Gnieźnieńskie przedstawiają historię: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Św. Stanisława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Św. Wojciecha</a:t>
            </a:r>
          </a:p>
          <a:p>
            <a:r>
              <a:rPr lang="pl-PL" dirty="0" smtClean="0"/>
              <a:t>Prymasa Wyszyńskiego</a:t>
            </a:r>
          </a:p>
          <a:p>
            <a:r>
              <a:rPr lang="pl-PL" dirty="0" smtClean="0"/>
              <a:t>Ks. Jerzego Popiełuszki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9. Św. Stanisław był biskupem: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Gnieźnieńskim</a:t>
            </a:r>
          </a:p>
          <a:p>
            <a:r>
              <a:rPr lang="pl-PL" dirty="0" smtClean="0"/>
              <a:t>Warszawskim</a:t>
            </a:r>
          </a:p>
          <a:p>
            <a:r>
              <a:rPr lang="pl-PL" dirty="0" smtClean="0"/>
              <a:t>Krakowskim</a:t>
            </a:r>
          </a:p>
          <a:p>
            <a:r>
              <a:rPr lang="pl-PL" dirty="0" smtClean="0"/>
              <a:t>Lubelskim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9. Św. Stanisław był biskupem: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Gnieźnieńskim</a:t>
            </a:r>
          </a:p>
          <a:p>
            <a:r>
              <a:rPr lang="pl-PL" dirty="0" smtClean="0"/>
              <a:t>Warszawskim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Krakowskim</a:t>
            </a:r>
          </a:p>
          <a:p>
            <a:r>
              <a:rPr lang="pl-PL" dirty="0" smtClean="0"/>
              <a:t>Lubelskim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Chrzest Polski odbył się 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996 roku</a:t>
            </a:r>
          </a:p>
          <a:p>
            <a:r>
              <a:rPr lang="pl-PL" dirty="0" smtClean="0"/>
              <a:t>966 roku</a:t>
            </a:r>
          </a:p>
          <a:p>
            <a:r>
              <a:rPr lang="pl-PL" dirty="0" smtClean="0"/>
              <a:t>699 roku</a:t>
            </a:r>
          </a:p>
          <a:p>
            <a:r>
              <a:rPr lang="pl-PL" dirty="0" smtClean="0"/>
              <a:t>997 roku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10. Św. Stanisław popadł w konflikt 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Mieszkiem I</a:t>
            </a:r>
          </a:p>
          <a:p>
            <a:r>
              <a:rPr lang="pl-PL" dirty="0" smtClean="0"/>
              <a:t>Bolesławem Chrobrym</a:t>
            </a:r>
          </a:p>
          <a:p>
            <a:r>
              <a:rPr lang="pl-PL" dirty="0" smtClean="0"/>
              <a:t>Bolesławem Śmiałym</a:t>
            </a:r>
          </a:p>
          <a:p>
            <a:r>
              <a:rPr lang="pl-PL" dirty="0" smtClean="0"/>
              <a:t>Kazimierzem Odnowicielem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10. Św. Stanisław popadł w konflikt 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Mieszkiem I</a:t>
            </a:r>
          </a:p>
          <a:p>
            <a:r>
              <a:rPr lang="pl-PL" dirty="0" smtClean="0"/>
              <a:t>Bolesławem Chrobrym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Bolesławem Śmiałym</a:t>
            </a:r>
          </a:p>
          <a:p>
            <a:r>
              <a:rPr lang="pl-PL" dirty="0" smtClean="0"/>
              <a:t>Kazimierzem Odnowicielem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11. Św. Stanisław upominał króla za: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Pijaństwo</a:t>
            </a:r>
          </a:p>
          <a:p>
            <a:r>
              <a:rPr lang="pl-PL" dirty="0" smtClean="0"/>
              <a:t>Cudzołóstwo</a:t>
            </a:r>
          </a:p>
          <a:p>
            <a:r>
              <a:rPr lang="pl-PL" dirty="0" smtClean="0"/>
              <a:t>Złe, zbyt surowe traktowanie poddanych</a:t>
            </a:r>
          </a:p>
          <a:p>
            <a:r>
              <a:rPr lang="pl-PL" dirty="0" smtClean="0"/>
              <a:t>Pobłażliwość dla złodziei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11. Św. Stanisław upominał króla za: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Pijaństwo</a:t>
            </a:r>
          </a:p>
          <a:p>
            <a:r>
              <a:rPr lang="pl-PL" dirty="0" smtClean="0"/>
              <a:t>Cudzołóstwo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Złe, zbyt surowe traktowanie poddanych</a:t>
            </a:r>
          </a:p>
          <a:p>
            <a:r>
              <a:rPr lang="pl-PL" dirty="0" smtClean="0"/>
              <a:t>Pobłażliwość dla złodziei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12. Św. Stanisław został zabity przez: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Podstawioną kobietę</a:t>
            </a:r>
          </a:p>
          <a:p>
            <a:r>
              <a:rPr lang="pl-PL" dirty="0" smtClean="0"/>
              <a:t>Sekretarza biskupa, który go zdradził</a:t>
            </a:r>
          </a:p>
          <a:p>
            <a:r>
              <a:rPr lang="pl-PL" dirty="0" smtClean="0"/>
              <a:t>Samego króla Bolesława Śmiałego</a:t>
            </a:r>
          </a:p>
          <a:p>
            <a:r>
              <a:rPr lang="pl-PL" dirty="0" smtClean="0"/>
              <a:t>Spadającą belkę ze stropu katedry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12. Św. Stanisław został zabity przez: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Podstawioną kobietę</a:t>
            </a:r>
          </a:p>
          <a:p>
            <a:r>
              <a:rPr lang="pl-PL" dirty="0" smtClean="0"/>
              <a:t>Sekretarza biskupa, który go zdradził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Samego króla Bolesława Śmiałego</a:t>
            </a:r>
          </a:p>
          <a:p>
            <a:r>
              <a:rPr lang="pl-PL" dirty="0" smtClean="0"/>
              <a:t>Spadającą belkę ze stropu katedry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13. Św. Stanisław zginął: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wypadku, podczas przeprawy przez rzekę</a:t>
            </a:r>
          </a:p>
          <a:p>
            <a:r>
              <a:rPr lang="pl-PL" dirty="0" smtClean="0"/>
              <a:t>W zasadzce, jaką urządził na niego król</a:t>
            </a:r>
          </a:p>
          <a:p>
            <a:r>
              <a:rPr lang="pl-PL" dirty="0" smtClean="0"/>
              <a:t>Otruty</a:t>
            </a:r>
          </a:p>
          <a:p>
            <a:r>
              <a:rPr lang="pl-PL" dirty="0" smtClean="0"/>
              <a:t>Zarąbany mieczem i poćwiartowany w czasie gdy odprawiał mszę św.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13. Św. Stanisław zginął: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wypadku, podczas przeprawy przez rzekę</a:t>
            </a:r>
          </a:p>
          <a:p>
            <a:r>
              <a:rPr lang="pl-PL" dirty="0" smtClean="0"/>
              <a:t>W zasadzce, jaką urządził na niego król</a:t>
            </a:r>
          </a:p>
          <a:p>
            <a:r>
              <a:rPr lang="pl-PL" dirty="0" smtClean="0"/>
              <a:t>Otruty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Zarąbany mieczem i poćwiartowany w czasie gdy odprawiał mszę św.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14. Św. Stanisław jest patronem: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Unii Europejskiej</a:t>
            </a:r>
          </a:p>
          <a:p>
            <a:r>
              <a:rPr lang="pl-PL" dirty="0" smtClean="0"/>
              <a:t>Polski</a:t>
            </a:r>
          </a:p>
          <a:p>
            <a:r>
              <a:rPr lang="pl-PL" dirty="0" smtClean="0"/>
              <a:t>Czech</a:t>
            </a:r>
          </a:p>
          <a:p>
            <a:r>
              <a:rPr lang="pl-PL" dirty="0" smtClean="0"/>
              <a:t>Węgier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14. Św. Stanisław jest patronem: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Unii Europejskiej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Polski</a:t>
            </a:r>
          </a:p>
          <a:p>
            <a:r>
              <a:rPr lang="pl-PL" dirty="0" smtClean="0"/>
              <a:t>Czech</a:t>
            </a:r>
          </a:p>
          <a:p>
            <a:r>
              <a:rPr lang="pl-PL" dirty="0" smtClean="0"/>
              <a:t>Węgier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Chrzest Polski odbył się 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996 roku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966 roku</a:t>
            </a:r>
          </a:p>
          <a:p>
            <a:r>
              <a:rPr lang="pl-PL" dirty="0" smtClean="0"/>
              <a:t>699 roku</a:t>
            </a:r>
          </a:p>
          <a:p>
            <a:r>
              <a:rPr lang="pl-PL" dirty="0" smtClean="0"/>
              <a:t>997 roku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15. Św. Maksymilian Maria Kolbe był: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Rybakiem</a:t>
            </a:r>
          </a:p>
          <a:p>
            <a:r>
              <a:rPr lang="pl-PL" dirty="0" smtClean="0"/>
              <a:t>Zakonnikiem</a:t>
            </a:r>
          </a:p>
          <a:p>
            <a:r>
              <a:rPr lang="pl-PL" dirty="0" smtClean="0"/>
              <a:t>Pilotem</a:t>
            </a:r>
          </a:p>
          <a:p>
            <a:r>
              <a:rPr lang="pl-PL" dirty="0" smtClean="0"/>
              <a:t>Spowiednikiem Prezydenta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15. Św. Maksymilian Maria Kolbe był: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Rybakiem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Zakonnikiem</a:t>
            </a:r>
          </a:p>
          <a:p>
            <a:r>
              <a:rPr lang="pl-PL" dirty="0" smtClean="0"/>
              <a:t>Pilotem</a:t>
            </a:r>
          </a:p>
          <a:p>
            <a:r>
              <a:rPr lang="pl-PL" dirty="0" smtClean="0"/>
              <a:t>Spowiednikiem Prezydenta</a:t>
            </a: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16. Św. Maksymilian Maria Kolbe zginął: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katastrofie lotniczej pod Smoleńskiem</a:t>
            </a:r>
          </a:p>
          <a:p>
            <a:r>
              <a:rPr lang="pl-PL" dirty="0" smtClean="0"/>
              <a:t>W Lublinie na Majdanku</a:t>
            </a:r>
          </a:p>
          <a:p>
            <a:r>
              <a:rPr lang="pl-PL" dirty="0" smtClean="0"/>
              <a:t>Na Syberii</a:t>
            </a:r>
          </a:p>
          <a:p>
            <a:r>
              <a:rPr lang="pl-PL" dirty="0" smtClean="0"/>
              <a:t>W Oświęcimiu</a:t>
            </a: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16. Św. Maksymilian Maria Kolbe zginął: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katastrofie lotniczej pod Smoleńskiem</a:t>
            </a:r>
          </a:p>
          <a:p>
            <a:r>
              <a:rPr lang="pl-PL" dirty="0" smtClean="0"/>
              <a:t>W Lublinie na Majdanku</a:t>
            </a:r>
          </a:p>
          <a:p>
            <a:r>
              <a:rPr lang="pl-PL" dirty="0" smtClean="0"/>
              <a:t>Na Syberii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W Oświęcimiu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17. Św. Maksymilian Maria Kolbe zginął, gdyż: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Został rozstrzelany</a:t>
            </a:r>
          </a:p>
          <a:p>
            <a:r>
              <a:rPr lang="pl-PL" dirty="0" smtClean="0"/>
              <a:t>Zginął podczas tortur</a:t>
            </a:r>
          </a:p>
          <a:p>
            <a:r>
              <a:rPr lang="pl-PL" dirty="0" smtClean="0"/>
              <a:t>Został uprowadzony i utopiony</a:t>
            </a:r>
          </a:p>
          <a:p>
            <a:r>
              <a:rPr lang="pl-PL" dirty="0" smtClean="0"/>
              <a:t>Zginął w bunkrze głodowym</a:t>
            </a: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17. Św. Maksymilian Maria Kolbe zginął, gdyż: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Został rozstrzelany</a:t>
            </a:r>
          </a:p>
          <a:p>
            <a:r>
              <a:rPr lang="pl-PL" dirty="0" smtClean="0"/>
              <a:t>Zginął podczas tortur</a:t>
            </a:r>
          </a:p>
          <a:p>
            <a:r>
              <a:rPr lang="pl-PL" dirty="0" smtClean="0"/>
              <a:t>Został uprowadzony i utopiony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Zginął w bunkrze głodowym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18. Św. Maksymilian Maria Kolbe: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Zgłosił się dobrowolnie na śmierć za innego więźnia</a:t>
            </a:r>
          </a:p>
          <a:p>
            <a:r>
              <a:rPr lang="pl-PL" dirty="0" smtClean="0"/>
              <a:t>Próbował uciekać w czasie łapanki, ale go schwytano</a:t>
            </a:r>
          </a:p>
          <a:p>
            <a:r>
              <a:rPr lang="pl-PL" dirty="0" smtClean="0"/>
              <a:t>Został wybrany do eksperymentu medycznego, jaki prowadzili Niemcy w obozie</a:t>
            </a:r>
          </a:p>
          <a:p>
            <a:r>
              <a:rPr lang="pl-PL" dirty="0" smtClean="0"/>
              <a:t>Został wyznaczony za karę, w zamian za więźnia, który uciekł z obozu</a:t>
            </a: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18. Św. Maksymilian Maria Kolbe: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Zgłosił się dobrowolnie na śmierć za innego więźnia</a:t>
            </a:r>
          </a:p>
          <a:p>
            <a:r>
              <a:rPr lang="pl-PL" dirty="0" smtClean="0"/>
              <a:t>Próbował uciekać w czasie łapanki, ale go schwytano</a:t>
            </a:r>
          </a:p>
          <a:p>
            <a:r>
              <a:rPr lang="pl-PL" dirty="0" smtClean="0"/>
              <a:t>Został wybrany do eksperymentu medycznego, jaki prowadzili Niemcy w obozie</a:t>
            </a:r>
          </a:p>
          <a:p>
            <a:r>
              <a:rPr lang="pl-PL" dirty="0" smtClean="0"/>
              <a:t>Został wyznaczony za karę, w zamian za więźnia, który uciekł z obozu</a:t>
            </a: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19. Sługa Boży Stefan Kardynał Wyszyński był: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Żołnierzem</a:t>
            </a:r>
          </a:p>
          <a:p>
            <a:r>
              <a:rPr lang="pl-PL" dirty="0" smtClean="0"/>
              <a:t>Kapelanem Solidarności</a:t>
            </a:r>
          </a:p>
          <a:p>
            <a:r>
              <a:rPr lang="pl-PL" dirty="0" smtClean="0"/>
              <a:t>Papieżem, który po wyborze przyjął imię Jana Pawła II</a:t>
            </a:r>
          </a:p>
          <a:p>
            <a:r>
              <a:rPr lang="pl-PL" dirty="0" smtClean="0"/>
              <a:t>Prymasem Polski</a:t>
            </a: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19. Sługa Boży Stefan Kardynał Wyszyński był: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Żołnierzem</a:t>
            </a:r>
          </a:p>
          <a:p>
            <a:r>
              <a:rPr lang="pl-PL" dirty="0" smtClean="0"/>
              <a:t>Kapelanem Solidarności</a:t>
            </a:r>
          </a:p>
          <a:p>
            <a:r>
              <a:rPr lang="pl-PL" dirty="0" smtClean="0"/>
              <a:t>Papieżem, który po wyborze przyjął imię Jana Pawła II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Prymasem Polski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2. Św. Wojciech przyszedł na świat 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Czechach</a:t>
            </a:r>
          </a:p>
          <a:p>
            <a:r>
              <a:rPr lang="pl-PL" dirty="0" smtClean="0"/>
              <a:t>Prusach</a:t>
            </a:r>
          </a:p>
          <a:p>
            <a:r>
              <a:rPr lang="pl-PL" dirty="0" smtClean="0"/>
              <a:t>Na Rusi</a:t>
            </a:r>
          </a:p>
          <a:p>
            <a:r>
              <a:rPr lang="pl-PL" dirty="0" smtClean="0"/>
              <a:t>W Polsce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20. Sługa Boży Stefan Kardynał Wyszyński był aresztowany przez: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Mosad</a:t>
            </a:r>
            <a:endParaRPr lang="pl-PL" dirty="0" smtClean="0"/>
          </a:p>
          <a:p>
            <a:r>
              <a:rPr lang="pl-PL" dirty="0" smtClean="0"/>
              <a:t>NKWD</a:t>
            </a:r>
          </a:p>
          <a:p>
            <a:r>
              <a:rPr lang="pl-PL" dirty="0" smtClean="0"/>
              <a:t>Komunistyczną Służbę Bezpieczeństwa</a:t>
            </a:r>
          </a:p>
          <a:p>
            <a:r>
              <a:rPr lang="pl-PL" dirty="0" smtClean="0"/>
              <a:t>Gestapo</a:t>
            </a: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20. Sługa Boży Stefan Kardynał Wyszyński był aresztowany przez: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Mosad</a:t>
            </a:r>
            <a:endParaRPr lang="pl-PL" dirty="0" smtClean="0"/>
          </a:p>
          <a:p>
            <a:r>
              <a:rPr lang="pl-PL" dirty="0" smtClean="0"/>
              <a:t>NKWD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Komunistyczną Służbę Bezpieczeństwa</a:t>
            </a:r>
          </a:p>
          <a:p>
            <a:r>
              <a:rPr lang="pl-PL" dirty="0" smtClean="0"/>
              <a:t>Gestapo</a:t>
            </a: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21. Błogosławiony Ksiądz Jerzy Popiełuszko w czasie Stanu Wojennego: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Współpracował z Rządem </a:t>
            </a:r>
          </a:p>
          <a:p>
            <a:r>
              <a:rPr lang="pl-PL" dirty="0" smtClean="0"/>
              <a:t>Pomagał niesłusznie skazanym i był duszpasterzem robotników</a:t>
            </a:r>
          </a:p>
          <a:p>
            <a:r>
              <a:rPr lang="pl-PL" dirty="0" smtClean="0"/>
              <a:t>Był kapelanem Prymasa Wyszyńskiego</a:t>
            </a:r>
          </a:p>
          <a:p>
            <a:r>
              <a:rPr lang="pl-PL" dirty="0" smtClean="0"/>
              <a:t>Był kapelanem wojskowym</a:t>
            </a: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21. Błogosławiony Ksiądz Jerzy Popiełuszko w czasie Stanu Wojennego: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Współpracował z Rządem 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Pomagał niesłusznie skazanym i był duszpasterzem robotników</a:t>
            </a:r>
          </a:p>
          <a:p>
            <a:r>
              <a:rPr lang="pl-PL" dirty="0" smtClean="0"/>
              <a:t>Był kapelanem Prymasa Wyszyńskiego</a:t>
            </a:r>
          </a:p>
          <a:p>
            <a:r>
              <a:rPr lang="pl-PL" dirty="0" smtClean="0"/>
              <a:t>Był kapelanem wojskowym</a:t>
            </a:r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22. Błogosławiony Ksiądz Jerzy Popiełuszko został: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Uprowadzony przez komunistyczną Służbę Bezpieczeństwa i zamordowany</a:t>
            </a:r>
          </a:p>
          <a:p>
            <a:r>
              <a:rPr lang="pl-PL" dirty="0" smtClean="0"/>
              <a:t>Tajnym współpracownikiem komunistycznej Służby Bezpieczeństwa</a:t>
            </a:r>
          </a:p>
          <a:p>
            <a:r>
              <a:rPr lang="pl-PL" dirty="0" smtClean="0"/>
              <a:t>Kilkukrotnie aresztowany i zwalniany</a:t>
            </a:r>
          </a:p>
          <a:p>
            <a:r>
              <a:rPr lang="pl-PL" dirty="0" smtClean="0"/>
              <a:t>Wygnany z kraju i zmarł na emigracji</a:t>
            </a: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22. Błogosławiony Ksiądz Jerzy Popiełuszko został: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Uprowadzony przez komunistyczną Służbę Bezpieczeństwa i zamordowany</a:t>
            </a:r>
          </a:p>
          <a:p>
            <a:r>
              <a:rPr lang="pl-PL" dirty="0" smtClean="0"/>
              <a:t>Tajnym współpracownikiem komunistycznej Służby Bezpieczeństwa</a:t>
            </a:r>
          </a:p>
          <a:p>
            <a:r>
              <a:rPr lang="pl-PL" dirty="0" smtClean="0"/>
              <a:t>Kilkukrotnie aresztowany i zwalniany</a:t>
            </a:r>
          </a:p>
          <a:p>
            <a:r>
              <a:rPr lang="pl-PL" dirty="0" smtClean="0"/>
              <a:t>Wygnany z kraju i zmarł na emigracji</a:t>
            </a:r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23. Błogosławiony Ksiądz Jerzy Popiełuszko został: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Zastrzelony</a:t>
            </a:r>
          </a:p>
          <a:p>
            <a:r>
              <a:rPr lang="pl-PL" dirty="0" smtClean="0"/>
              <a:t>Otruty</a:t>
            </a:r>
          </a:p>
          <a:p>
            <a:r>
              <a:rPr lang="pl-PL" dirty="0" smtClean="0"/>
              <a:t>Męczony i wrzucony do Wisły</a:t>
            </a:r>
          </a:p>
          <a:p>
            <a:r>
              <a:rPr lang="pl-PL" dirty="0" smtClean="0"/>
              <a:t>Powieszony</a:t>
            </a: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23. Błogosławiony Ksiądz Jerzy Popiełuszko został: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Zastrzelony</a:t>
            </a:r>
          </a:p>
          <a:p>
            <a:r>
              <a:rPr lang="pl-PL" dirty="0" smtClean="0"/>
              <a:t>Otruty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Męczony i wrzucony do Wisły</a:t>
            </a:r>
          </a:p>
          <a:p>
            <a:r>
              <a:rPr lang="pl-PL" dirty="0" smtClean="0"/>
              <a:t>Powieszony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2. Św. Wojciech przyszedł na świat 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Czechach</a:t>
            </a:r>
          </a:p>
          <a:p>
            <a:r>
              <a:rPr lang="pl-PL" dirty="0" smtClean="0"/>
              <a:t>Prusach</a:t>
            </a:r>
          </a:p>
          <a:p>
            <a:r>
              <a:rPr lang="pl-PL" dirty="0" smtClean="0"/>
              <a:t>Na Rusi</a:t>
            </a:r>
          </a:p>
          <a:p>
            <a:r>
              <a:rPr lang="pl-PL" dirty="0" smtClean="0"/>
              <a:t>Polsce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3. Św. Wojciech jako dziecko: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Miał cudowne wizje</a:t>
            </a:r>
          </a:p>
          <a:p>
            <a:r>
              <a:rPr lang="pl-PL" dirty="0" smtClean="0"/>
              <a:t>Został sprzedany w niewolę</a:t>
            </a:r>
          </a:p>
          <a:p>
            <a:r>
              <a:rPr lang="pl-PL" dirty="0" smtClean="0"/>
              <a:t>Został cudownie uzdrowiony</a:t>
            </a:r>
          </a:p>
          <a:p>
            <a:r>
              <a:rPr lang="pl-PL" dirty="0" smtClean="0"/>
              <a:t>Został porzucony przez rodziców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3. Św. Wojciech jako dziecko: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Miał cudowne wizje</a:t>
            </a:r>
          </a:p>
          <a:p>
            <a:r>
              <a:rPr lang="pl-PL" dirty="0" smtClean="0"/>
              <a:t>Został sprzedany w niewolę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Został cudownie uzdrowiony</a:t>
            </a:r>
          </a:p>
          <a:p>
            <a:r>
              <a:rPr lang="pl-PL" dirty="0" smtClean="0"/>
              <a:t>Został porzucony przez rodziców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4. Św. Wojciech przybył do Polski na zaproszenie: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Bolesława Chrobrego</a:t>
            </a:r>
          </a:p>
          <a:p>
            <a:r>
              <a:rPr lang="pl-PL" dirty="0" smtClean="0"/>
              <a:t>Bolesława Śmiałego</a:t>
            </a:r>
          </a:p>
          <a:p>
            <a:r>
              <a:rPr lang="pl-PL" dirty="0" smtClean="0"/>
              <a:t>Mieszka I</a:t>
            </a:r>
          </a:p>
          <a:p>
            <a:r>
              <a:rPr lang="pl-PL" dirty="0" smtClean="0"/>
              <a:t>Cesarza Ottona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4. Św. Wojciech przybył do Polski na zaproszenie: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Bolesława Chrobrego</a:t>
            </a:r>
          </a:p>
          <a:p>
            <a:r>
              <a:rPr lang="pl-PL" dirty="0" smtClean="0"/>
              <a:t>Bolesława Śmiałego</a:t>
            </a:r>
          </a:p>
          <a:p>
            <a:r>
              <a:rPr lang="pl-PL" dirty="0" smtClean="0"/>
              <a:t>Mieszka I</a:t>
            </a:r>
          </a:p>
          <a:p>
            <a:r>
              <a:rPr lang="pl-PL" dirty="0" smtClean="0"/>
              <a:t>Cesarza Ottona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ltiChoice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140000" t="120000" r="105000" b="15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CFA5F52AA0A00C4CBEF2A37681B2318F04009FDCD24A096B5E4C8184D4910FEB1A76" ma:contentTypeVersion="29" ma:contentTypeDescription="Create a new document." ma:contentTypeScope="" ma:versionID="0c32a1e609da7aca8c8cb70e77704eef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2FEAD868-F812-4089-8640-112F24C6FAD2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CCD62E5B-1F03-496C-9890-FFE7A8CF39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92883-A06F-4968-ABA7-4165A39DFA6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MultiChoiceTest</Template>
  <TotalTime>0</TotalTime>
  <Words>1103</Words>
  <Application>Microsoft Office PowerPoint</Application>
  <PresentationFormat>Pokaz na ekranie (4:3)</PresentationFormat>
  <Paragraphs>281</Paragraphs>
  <Slides>47</Slides>
  <Notes>47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8" baseType="lpstr">
      <vt:lpstr>MultiChoiceTest</vt:lpstr>
      <vt:lpstr>Powtórzenie wiadomości z działu „Dziedzictwo Boga”</vt:lpstr>
      <vt:lpstr>1. Chrzest Polski odbył się w:</vt:lpstr>
      <vt:lpstr>1. Chrzest Polski odbył się w:</vt:lpstr>
      <vt:lpstr>2. Św. Wojciech przyszedł na świat w:</vt:lpstr>
      <vt:lpstr>2. Św. Wojciech przyszedł na świat w:</vt:lpstr>
      <vt:lpstr>3. Św. Wojciech jako dziecko:</vt:lpstr>
      <vt:lpstr>3. Św. Wojciech jako dziecko:</vt:lpstr>
      <vt:lpstr>4. Św. Wojciech przybył do Polski na zaproszenie:</vt:lpstr>
      <vt:lpstr>4. Św. Wojciech przybył do Polski na zaproszenie:</vt:lpstr>
      <vt:lpstr>5. Św. Wojciech z Gniezna udał się aby ewangelizować:</vt:lpstr>
      <vt:lpstr>5. Św. Wojciech z Gniezna udał się aby ewangelizować:</vt:lpstr>
      <vt:lpstr>6. Św. Wojciech został przez Prusów:</vt:lpstr>
      <vt:lpstr>6. Św. Wojciech został przez Prusów:</vt:lpstr>
      <vt:lpstr>7. Za wydanie ciała św. Wojciecha Prusowie zażądali:</vt:lpstr>
      <vt:lpstr>7. Za wydanie ciała św. Wojciecha Prusowie zażądali:</vt:lpstr>
      <vt:lpstr>8. Drzwi Gnieźnieńskie przedstawiają historię:</vt:lpstr>
      <vt:lpstr>8. Drzwi Gnieźnieńskie przedstawiają historię:</vt:lpstr>
      <vt:lpstr>9. Św. Stanisław był biskupem:</vt:lpstr>
      <vt:lpstr>9. Św. Stanisław był biskupem:</vt:lpstr>
      <vt:lpstr>10. Św. Stanisław popadł w konflikt z:</vt:lpstr>
      <vt:lpstr>10. Św. Stanisław popadł w konflikt z:</vt:lpstr>
      <vt:lpstr>11. Św. Stanisław upominał króla za:</vt:lpstr>
      <vt:lpstr>11. Św. Stanisław upominał króla za:</vt:lpstr>
      <vt:lpstr>12. Św. Stanisław został zabity przez:</vt:lpstr>
      <vt:lpstr>12. Św. Stanisław został zabity przez:</vt:lpstr>
      <vt:lpstr>13. Św. Stanisław zginął:</vt:lpstr>
      <vt:lpstr>13. Św. Stanisław zginął:</vt:lpstr>
      <vt:lpstr>14. Św. Stanisław jest patronem:</vt:lpstr>
      <vt:lpstr>14. Św. Stanisław jest patronem:</vt:lpstr>
      <vt:lpstr>15. Św. Maksymilian Maria Kolbe był:</vt:lpstr>
      <vt:lpstr>15. Św. Maksymilian Maria Kolbe był:</vt:lpstr>
      <vt:lpstr>16. Św. Maksymilian Maria Kolbe zginął:</vt:lpstr>
      <vt:lpstr>16. Św. Maksymilian Maria Kolbe zginął:</vt:lpstr>
      <vt:lpstr>17. Św. Maksymilian Maria Kolbe zginął, gdyż:</vt:lpstr>
      <vt:lpstr>17. Św. Maksymilian Maria Kolbe zginął, gdyż:</vt:lpstr>
      <vt:lpstr>18. Św. Maksymilian Maria Kolbe:</vt:lpstr>
      <vt:lpstr>18. Św. Maksymilian Maria Kolbe:</vt:lpstr>
      <vt:lpstr>19. Sługa Boży Stefan Kardynał Wyszyński był:</vt:lpstr>
      <vt:lpstr>19. Sługa Boży Stefan Kardynał Wyszyński był:</vt:lpstr>
      <vt:lpstr>20. Sługa Boży Stefan Kardynał Wyszyński był aresztowany przez:</vt:lpstr>
      <vt:lpstr>20. Sługa Boży Stefan Kardynał Wyszyński był aresztowany przez:</vt:lpstr>
      <vt:lpstr>21. Błogosławiony Ksiądz Jerzy Popiełuszko w czasie Stanu Wojennego:</vt:lpstr>
      <vt:lpstr>21. Błogosławiony Ksiądz Jerzy Popiełuszko w czasie Stanu Wojennego:</vt:lpstr>
      <vt:lpstr>22. Błogosławiony Ksiądz Jerzy Popiełuszko został:</vt:lpstr>
      <vt:lpstr>22. Błogosławiony Ksiądz Jerzy Popiełuszko został:</vt:lpstr>
      <vt:lpstr>23. Błogosławiony Ksiądz Jerzy Popiełuszko został:</vt:lpstr>
      <vt:lpstr>23. Błogosławiony Ksiądz Jerzy Popiełuszko został: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2010-10-09T12:38:48Z</dcterms:created>
  <dcterms:modified xsi:type="dcterms:W3CDTF">2014-05-05T06:57:21Z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TC101659539990</vt:lpwstr>
  </property>
</Properties>
</file>