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2" r:id="rId3"/>
    <p:sldId id="258" r:id="rId4"/>
    <p:sldId id="293" r:id="rId5"/>
    <p:sldId id="294" r:id="rId6"/>
    <p:sldId id="267" r:id="rId7"/>
    <p:sldId id="295" r:id="rId8"/>
    <p:sldId id="296" r:id="rId9"/>
    <p:sldId id="259" r:id="rId10"/>
    <p:sldId id="260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97" r:id="rId19"/>
    <p:sldId id="298" r:id="rId20"/>
    <p:sldId id="299" r:id="rId21"/>
    <p:sldId id="300" r:id="rId22"/>
    <p:sldId id="261" r:id="rId23"/>
    <p:sldId id="262" r:id="rId24"/>
    <p:sldId id="263" r:id="rId25"/>
    <p:sldId id="264" r:id="rId26"/>
    <p:sldId id="265" r:id="rId27"/>
    <p:sldId id="288" r:id="rId28"/>
    <p:sldId id="289" r:id="rId29"/>
    <p:sldId id="268" r:id="rId30"/>
    <p:sldId id="291" r:id="rId31"/>
    <p:sldId id="272" r:id="rId32"/>
    <p:sldId id="273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3C91D-FE9A-476A-A7D1-9A3E2DF7AEF6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90C77-6E33-4FCB-9043-56E5C877EFB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0C77-6E33-4FCB-9043-56E5C877EFB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1E466-DBA7-44FC-91BA-F550B628EEB4}" type="datetimeFigureOut">
              <a:rPr lang="pl-PL" smtClean="0"/>
              <a:pPr/>
              <a:t>2013-11-23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A3E6-6906-4C9D-8B28-420F794EB13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J/6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2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file:///D:\Materia&#322;y%20wideo\Film\Piotr%20-%20fragment%20z%20Zes&#322;ania%20Ducha%20&#347;w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3.ph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file:///D:\Materia&#322;y%20wideo\fragmenty%20z%20VHS\Uzdrowienie%20przy%20&#347;wi&#261;tyni.m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14.ph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file:///D:\Materia&#322;y%20wideo\Film\Zeus.wm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Dz/8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file:///D:\Materia&#322;y%20wideo\Film\Szymon%20Mag.wm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tican.va/holy_father/john_paul_ii/homilies/2000/documents/hf_jp-ii_hom_20000820_gmg_p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HkZRmfpf6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hyperlink" Target="file:///C:\materia&#322;y%20wideo\YouTube%20-%20Dary%20Ducha%20&#346;wi&#281;tego.flv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ragmenty%20z%20VHS\Quo%20vadis%20krzy&#380;owanie.m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Czy i wy chcecie odejść?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Katecheza 1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165304"/>
            <a:ext cx="18598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giideon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Krótka powtórka z historii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zginął?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Głosił Ewangelię w Armenii. Tam miał nawet nawrócić brata królewskiego -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Polimniusza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Na rozkaz króla Armenii,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Astiagesa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został pojmany w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Albanopolis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ukrzyżowany, a w końcu ścięty. Od św. Izydora (+636), biskupa Sewilli, rozpowszechniła się pogłoska, że św. Bartłomiej został odarty ze skóry.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Bartłomiej Apostoł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07804" y="2708920"/>
            <a:ext cx="422898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572000" y="55892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 smtClean="0">
                <a:latin typeface="Times New Roman" pitchFamily="18" charset="0"/>
                <a:cs typeface="Times New Roman" pitchFamily="18" charset="0"/>
              </a:rPr>
              <a:t>Autor: affresco di scuola giottesca eseguito attorno all'anno 1330 (chiesa dei domenicani di bolzano) [Public domain], 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zginął?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Został ukrzyżowany głową w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dół, gdyż czuł się niegodny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umierać jak Chrystus. Zginął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tzw. Cyrku Nerona. Obecnie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znajduje się tam bazylika św.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Piotra.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Piotr Apostoł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20072" y="2276872"/>
            <a:ext cx="3151712" cy="40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436096" y="6611779"/>
            <a:ext cx="22188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Caravaggio [Public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zginął?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Zesłaniu Ducha Świętego według św. Hieronima głosił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Ewangelię w okolicach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Edessy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W ikonografii przedstawiany jest z pałką lub włócznią w ręku, na pamiątkę swojej śmierci (został zabity pałkami).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Juda Tadeusz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55598" y="2420888"/>
            <a:ext cx="4416490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355976" y="53806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Sailko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[GFDL (http://www.gnu.org/copyleft/fdl.html) lub CC-BY-SA-3.0 http://creativecommons.org/licenses/by-sa/3.0)],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zginął?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Pierwszy z dwunastu apostołów który zginął śmiercią męczeńską. Wzmianka o tym znajduje się w Dziejach Apostolskich: „W tym także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czasie Herod zaczął prześladować niektórych członków Kościoła. Ściął mieczem Jakuba, brata Jana”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Jakub Starszy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8063" y="2169229"/>
            <a:ext cx="3240361" cy="376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572000" y="59492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Sailko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[GFDL (http://www.gnu.org/copyleft/fdl.html) lub CC-BY-SA-3.0 (http://creativecommons.org/licenses/by-sa/3.0)],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zginął?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Apostoł miał ponieść śmierć na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krzyżu w formie litery X (Krzyż świętego Andrzeja), jak to zostało przedstawione na obrazie. Miało się to dokonać w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Patras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na Peloponezie w Grecji.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Andrzej Apostoł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8064" y="2132856"/>
            <a:ext cx="3096344" cy="41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788024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Mattana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(Praca własna) [CC-BY-SA-3.0 (http://creativecommons.org/licenses/by-sa/3.0)],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zginął?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Głosił Ewangelię w Azji Mniejszej i Grecji, zginął w Hierapolis śmiercią męczeńską, przez przywiązanie do krzyża w kształcie litery T.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Filip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ymbol zastępczy zawartości 9" descr="Chiostro_di_san_pierino_10_bernardino_monaldi,_martirio_di_s._filipp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6483" y="2174875"/>
            <a:ext cx="3718859" cy="3951288"/>
          </a:xfrm>
        </p:spPr>
      </p:pic>
      <p:sp>
        <p:nvSpPr>
          <p:cNvPr id="11" name="Prostokąt 10"/>
          <p:cNvSpPr/>
          <p:nvPr/>
        </p:nvSpPr>
        <p:spPr>
          <a:xfrm>
            <a:off x="4572000" y="61653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Sailko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[GFDL (http://www.gnu.org/copyleft/fdl.html) lub CC-BY-SA-3.0 (http://creativecommons.org/licenses/by-sa/3.0)],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1052736"/>
            <a:ext cx="3008313" cy="454372"/>
          </a:xfrm>
        </p:spPr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Mateusz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Mateusz pozostał przez jakiś czas w Palestynie. A potem udał się między pogan. Najczęściej podawanym miejscem jego pracy jest Etiopia, choć wyliczają  również: Pont, Persję, Syrię, Macedonię. Życie swe zakończył jako męczennik, przebity włócznią, gdy odprawiał Mszę świętą.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1645983"/>
            <a:ext cx="3960440" cy="378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499992" y="5589240"/>
            <a:ext cx="22188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Caravaggio [Public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9552" y="6926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Jak zginął?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Św. Tomasz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Ewangelizował Fartów (Iran), zginął śmiercią męczeńską 3 lipca 72 roku w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Kalamina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w Indiach. Został przebity włócznią.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60797" y="1117410"/>
            <a:ext cx="3550797" cy="493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572000" y="62373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 smtClean="0">
                <a:latin typeface="Times New Roman" pitchFamily="18" charset="0"/>
                <a:cs typeface="Times New Roman" pitchFamily="18" charset="0"/>
              </a:rPr>
              <a:t>Giovanni Batista Cima [Public domain], 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Jakub Młodszy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Głosił Ewangelię w Palestynie. </a:t>
            </a:r>
          </a:p>
          <a:p>
            <a:pPr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Został ukamienowany w Jerozolimie w 62 r.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Hegezyp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który żył w czasach tuż po Apostołach ok. roku 160, pisał w swoich p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amiętnikach,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że podczas kamienowania pewien folusznik doskoczył do Apostoła i uderzył Jakuba w głowę pałką.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20072" y="1412776"/>
            <a:ext cx="3316931" cy="44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5508104" y="6021288"/>
            <a:ext cx="25170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latin typeface="Times New Roman" pitchFamily="18" charset="0"/>
                <a:cs typeface="Times New Roman" pitchFamily="18" charset="0"/>
              </a:rPr>
              <a:t>Palma il Giovane [Public domain], 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Szymon Gorliwy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Był trzecim biskupem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Jerozolimy. Tradycja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podaje kilka różnych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wersji śmierci św. Szymona.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Według jednej z nich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został ścięty, według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innej – zabity maczugą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albo włócznią.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07904" y="1772816"/>
            <a:ext cx="5088564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923928" y="57332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Sailko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[GFDL (http://www.gnu.org/copyleft/fdl.html) lub CC-BY-SA-3.0 (http://creativecommons.org/licenses/by-sa/3.0)],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778098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Skąd taki temat?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5517232"/>
            <a:ext cx="5508104" cy="134076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Rzekł więc Jezus do Dwunastu: "Czyż i wy chcecie odejść?„ Odpowiedział Mu Szymon Piotr: "Panie, do kogóż pójdziemy? Ty masz słowa życia wiecznego. A myśmy uwierzyli i poznali, że Ty jesteś Świętym Boga”.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332656"/>
            <a:ext cx="3240360" cy="485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1547664" y="5229200"/>
            <a:ext cx="16145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Anyka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Fotolia_2309758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908720"/>
            <a:ext cx="3581400" cy="539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5820077" y="6381328"/>
            <a:ext cx="3323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Gino Santa Maria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Św. Maciej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Głosił Ewangelię najpierw w Judei, potem w Etiopii, oraz w Kolchidzie – krainie Azji Mniejszej, nad brzegami Morza Czarnego, na południe od gór Kaukazu. Śmierć męczeńską poniósł jednak w Jerozolimie. Najpierw miał być kamienowany przez pogan, a następnie zabity toporem.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6056" y="1722180"/>
            <a:ext cx="3024336" cy="403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572000" y="59492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000" dirty="0" smtClean="0">
                <a:latin typeface="Times New Roman" pitchFamily="18" charset="0"/>
                <a:cs typeface="Times New Roman" pitchFamily="18" charset="0"/>
              </a:rPr>
              <a:t>Jolanta Dyr [CC-BY-SA-3.0-pl (http://creativecommons.org/licenses/by-sa/3.0/pl/deed.en)], 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Św. Jan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Głosił Słowo Boże w Samarii. Potem udał się w podróż ewangelizacyjną jeszcze do innych krajów, przebywał między innymi w Efezie. Jak podają niektórzy biografowie, podróżowała z nim Matka Boża. Zmarł w Efezie 27 grudnia 104 r.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41098" y="1600200"/>
            <a:ext cx="22528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572000" y="62373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Sailko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(Praca własna) [CC-BY-SA-3.0 (http://creativecommons.org/licenses/by-sa/3.0)],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Jak to się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zaczęło?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Moc jaką otrzymali wzbudzała różne reakcje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W Grecji…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Szymon Mag…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Powrót do czasów współczesnych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Czy Ty też chciałbyś „kupić” taką moc?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może rodzice Ci kazali tu być?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67544" y="2944018"/>
            <a:ext cx="3619500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796136" y="2492896"/>
            <a:ext cx="2476849" cy="37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796136" y="6237312"/>
            <a:ext cx="17219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emese73 -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może po prostu…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Idziesz bo wszyscy idą…	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72000" y="18864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Albo nie wiesz, na co Ci się może ten „kwitek” przydać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3013669"/>
            <a:ext cx="4040188" cy="227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4"/>
          </p:nvPr>
        </p:nvGraphicFramePr>
        <p:xfrm>
          <a:off x="4788024" y="836712"/>
          <a:ext cx="4041776" cy="599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/>
                <a:gridCol w="2020888"/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Lublin</a:t>
                      </a:r>
                      <a:endParaRPr lang="pl-PL" sz="11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Dnia 10.02.2012</a:t>
                      </a:r>
                      <a:endParaRPr lang="pl-PL" sz="11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ŚWIADECTWO CHRZTU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Imię i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nazwisko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Barbara Iksińska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Imię i nazwisko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ojca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Zenobiusz Iksiński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Wyznanie (obrządek)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ojca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Rzymskokatolickie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Imię i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nazwisko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Klaudia z.d. Igrekowska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Wyznanie matki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Rzymskokatolickie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Data i miejsce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urodzenia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15.12.1998 Lublin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Data i miejsce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chrztu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26.12.1998, parafia tutejsza.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Szafarz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chrztu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Ks. Waldemar </a:t>
                      </a:r>
                      <a:r>
                        <a:rPr lang="pl-PL" sz="1400" dirty="0" err="1">
                          <a:latin typeface="Times New Roman"/>
                          <a:ea typeface="Calibri"/>
                          <a:cs typeface="Arial"/>
                        </a:rPr>
                        <a:t>Przykładowski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Adnotacje w księdze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Arial"/>
                        </a:rPr>
                        <a:t>chrztów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o bierzmowaniu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Arial"/>
                        </a:rPr>
                        <a:t>de confirmatione (can. 895)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Bierzmowany w par. tut. 15.06.2014 r., imię „Cecylia”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o małżeństwie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Calibri"/>
                          <a:cs typeface="Arial"/>
                        </a:rPr>
                        <a:t>de matrimonio (can. 1122, 1685)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Arial"/>
                        </a:rPr>
                        <a:t>De matrimonio nulla adnotatio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Inne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err="1">
                          <a:latin typeface="Times New Roman"/>
                          <a:ea typeface="Calibri"/>
                          <a:cs typeface="Arial"/>
                        </a:rPr>
                        <a:t>aliae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Arial"/>
                        </a:rPr>
                        <a:t> (</a:t>
                      </a:r>
                      <a:r>
                        <a:rPr lang="pl-PL" sz="1100" dirty="0" err="1">
                          <a:latin typeface="Times New Roman"/>
                          <a:ea typeface="Calibri"/>
                          <a:cs typeface="Arial"/>
                        </a:rPr>
                        <a:t>can</a:t>
                      </a:r>
                      <a:r>
                        <a:rPr lang="pl-PL" sz="1100" dirty="0">
                          <a:latin typeface="Times New Roman"/>
                          <a:ea typeface="Calibri"/>
                          <a:cs typeface="Arial"/>
                        </a:rPr>
                        <a:t>. 535, n. 2, 1054)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Arial"/>
                        </a:rPr>
                        <a:t>Brak adnotacji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259632" y="5301208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Kamaga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w ten sposób sprowadzasz Boga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 kawałka papieru…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Albo natrętnego, nieproszonego gościa…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1201" y="2708920"/>
            <a:ext cx="4428489" cy="2952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60032" y="2780928"/>
            <a:ext cx="3804372" cy="253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292080" y="5445224"/>
            <a:ext cx="1957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cbckchristine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Tymczasem, wybór Boga, to wybór wizji świata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Pokój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Wojna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2708920"/>
            <a:ext cx="4157018" cy="31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37948" y="2500994"/>
            <a:ext cx="3450476" cy="330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004048" y="58052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Witold Krasowski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71600" y="5949280"/>
            <a:ext cx="18197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Photobank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linkClick r:id="rId3"/>
              </a:rPr>
              <a:t>Tor </a:t>
            </a:r>
            <a:r>
              <a:rPr lang="pl-PL" dirty="0" err="1" smtClean="0">
                <a:hlinkClick r:id="rId3"/>
              </a:rPr>
              <a:t>Vergata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Czyż i wy?”. Chrystusowe pytanie przekracza wieki i dociera aż do nas, domaga się od nas osobistej odpowiedzi i pobudza do  decyzji. Jaka jest nasza odpowiedź? Zasadnicze pytanie dotyczy tego, „kto”: do „kogo” się udać, za „kim” pójść, „komu” zawierzyć swoje życie. Myślicie o swoim wyborze w sferze uczuć i – jak sądzę – przyznacie, że tym, co naprawdę liczy się w życiu, jest osoba, z którą decydujemy się je dzielić. W pytaniu Piotra: : „Do kogóż pójdziemy?” zawiera się już odpowiedź dotycząca drogi, jaką należy iść. Jest to droga, która prowadzi do Chrystusa. A do boskiego Nauczyciela dotrzeć można osobiście.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Niby to wszystko proste, ale aby coś osiągnąć, trzeba ciągle się doskonalić zarówno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sprawności ciała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i sprawności ducha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802201"/>
            <a:ext cx="4040188" cy="269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zawartości 8" descr="Mother_Teresa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46535" y="2174875"/>
            <a:ext cx="2838755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9"/>
          <p:cNvSpPr/>
          <p:nvPr/>
        </p:nvSpPr>
        <p:spPr>
          <a:xfrm>
            <a:off x="5076056" y="6093296"/>
            <a:ext cx="3672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Evert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Odekerken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CC-BY-2.5</a:t>
            </a:r>
          </a:p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(http://creativecommons.org/licenses/by/2.5)],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undefined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43608" y="5445224"/>
            <a:ext cx="21611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Oksana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Kuzmina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Tutaj nie ma innej drogi jak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Nawrócenie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Wzrastanie w darach Ducha św.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4" action="ppaction://program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025" y="2919115"/>
            <a:ext cx="4041775" cy="25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99592" y="2132856"/>
            <a:ext cx="2952328" cy="44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187624" y="6488668"/>
            <a:ext cx="16145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Anyka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wyglądał by świat, gdybyśmy umieli współpracować z Duchem św.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mądrości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pozwala nam przyjąć punkt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widzenia samego Boga: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czyli punkt widzenia oparty na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fundamencie miłości.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Do czego przydaje się w życiu?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wyglądał by świat, gdybyśmy umieli współpracować z Duchem św.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rozumu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uzdalnia do trafnego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rozumienia prawd wiary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pojęcia Bożych tajemnic. </a:t>
            </a:r>
          </a:p>
          <a:p>
            <a:pPr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Do czego przydaje się we życiu?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wyglądał by świat, gdybyśmy umieli współpracować z Duchem św.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rady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000" b="1" dirty="0" smtClean="0"/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przystosowuje używane przez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nas środki do obranych celów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(jak czyni to roztropność).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sz="6200" dirty="0" smtClean="0"/>
          </a:p>
          <a:p>
            <a:endParaRPr lang="pl-PL" sz="6200" dirty="0" smtClean="0"/>
          </a:p>
          <a:p>
            <a:endParaRPr lang="pl-PL" sz="62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endParaRPr lang="pl-PL" sz="8000" dirty="0" smtClean="0"/>
          </a:p>
          <a:p>
            <a:r>
              <a:rPr lang="pl-PL" sz="8000" dirty="0" smtClean="0"/>
              <a:t>Do czego przydaje się we życiu?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wyglądał by świat, gdybyśmy umieli współpracować z Duchem św.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męstwa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obdarza wytrzymałością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wobec próby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00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sz="4200" dirty="0" smtClean="0"/>
              <a:t>Do czego przydaje się w życiu?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wyglądał by świat, gdybyśmy umieli współpracować z Duchem św.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umiejętności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pozwala rozeznać wartości: co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pochodzi od Boga, co od złego,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co od nas samych.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Do czego przydaje się we życiu?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wyglądał by świat, gdybyśmy umieli współpracować z Duchem św.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pobożności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pomaga zachwycać się Bogiem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kochać Go.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325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sz="6200" dirty="0" smtClean="0"/>
              <a:t>Do czego przydaje się we życiu?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wyglądał by świat, gdybyśmy umieli współpracować z Duchem św.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Bojaźni Bożej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1600" b="1" dirty="0" smtClean="0"/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 pełną miłości obawą, że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wciąż mało Go kochamy. 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325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sz="6200" dirty="0" smtClean="0">
                <a:latin typeface="Times New Roman" pitchFamily="18" charset="0"/>
                <a:cs typeface="Times New Roman" pitchFamily="18" charset="0"/>
              </a:rPr>
              <a:t>Do czego przydaje się we życiu?</a:t>
            </a:r>
          </a:p>
          <a:p>
            <a:endParaRPr lang="pl-PL" sz="62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Ty też kiedyś wybierzesz drogę życia…</a:t>
            </a:r>
            <a:br>
              <a:rPr lang="pl-PL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ukochaną osobę, pracę…</a:t>
            </a:r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500" y="2594676"/>
            <a:ext cx="3810000" cy="253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2515393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403648" y="5373216"/>
            <a:ext cx="18117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MNStudio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436096" y="5373216"/>
            <a:ext cx="15712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apops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Jakie one będą?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48731198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4392488" cy="3202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755576" y="4293096"/>
            <a:ext cx="19255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Mark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Carrel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Rodzina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Gdy jest miłość i zgoda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Gdy ich brak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2294" y="2879021"/>
            <a:ext cx="3810000" cy="254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16016" y="2662164"/>
            <a:ext cx="4239723" cy="28298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Prostokąt 6"/>
          <p:cNvSpPr/>
          <p:nvPr/>
        </p:nvSpPr>
        <p:spPr>
          <a:xfrm>
            <a:off x="323528" y="566124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Monkey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Business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572000" y="57332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goodluz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Może pytasz, co Bóg ma do tego?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Gdy jesteś młody i żyjesz beztrosko, każesz Mu nie wtrącać się w Twoje życie!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Gdy jest źle, i stanie się coś złego, oskarżasz Go, pytając „gdzie byłeś”?!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1655" y="2803789"/>
            <a:ext cx="3591278" cy="2693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60032" y="2857863"/>
            <a:ext cx="3869087" cy="2582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5364088" y="5589240"/>
            <a:ext cx="17844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wellphoto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55576" y="5517232"/>
            <a:ext cx="20553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Joshua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Resnick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Wielu przed Tobą już o to pytało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Zwłaszcza w obliczu krzyża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prześladowań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2132856"/>
            <a:ext cx="2920577" cy="3894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800566"/>
            <a:ext cx="4041775" cy="2699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1331640" y="6093296"/>
            <a:ext cx="2121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Spectral-Design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44008" y="5733256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 z filmu „Quo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vadis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Dlaczego więc w Niego wierzyli, mimo groźby śmierci?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1907704" y="6237312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 z filmu „Quo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vadis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1592</Words>
  <Application>Microsoft Office PowerPoint</Application>
  <PresentationFormat>Pokaz na ekranie (4:3)</PresentationFormat>
  <Paragraphs>259</Paragraphs>
  <Slides>38</Slides>
  <Notes>38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Motyw pakietu Office</vt:lpstr>
      <vt:lpstr>Czy i wy chcecie odejść?</vt:lpstr>
      <vt:lpstr>Skąd taki temat?</vt:lpstr>
      <vt:lpstr>Tor Vergata</vt:lpstr>
      <vt:lpstr>Ty też kiedyś wybierzesz drogę życia… ukochaną osobę, pracę…</vt:lpstr>
      <vt:lpstr>Jakie one będą?</vt:lpstr>
      <vt:lpstr>Rodzina</vt:lpstr>
      <vt:lpstr>Może pytasz, co Bóg ma do tego?</vt:lpstr>
      <vt:lpstr>Wielu przed Tobą już o to pytało</vt:lpstr>
      <vt:lpstr>Dlaczego więc w Niego wierzyli, mimo groźby śmierci?</vt:lpstr>
      <vt:lpstr>Krótka powtórka z historii</vt:lpstr>
      <vt:lpstr>Slajd 11</vt:lpstr>
      <vt:lpstr>Slajd 12</vt:lpstr>
      <vt:lpstr>Slajd 13</vt:lpstr>
      <vt:lpstr>Slajd 14</vt:lpstr>
      <vt:lpstr>Slajd 15</vt:lpstr>
      <vt:lpstr>Św. Mateusz</vt:lpstr>
      <vt:lpstr>Św. Tomasz</vt:lpstr>
      <vt:lpstr>Św. Jakub Młodszy</vt:lpstr>
      <vt:lpstr>Św. Szymon Gorliwy</vt:lpstr>
      <vt:lpstr>Św. Maciej</vt:lpstr>
      <vt:lpstr>Św. Jan</vt:lpstr>
      <vt:lpstr>Jak to się zaczęło?</vt:lpstr>
      <vt:lpstr>Moc jaką otrzymali wzbudzała różne reakcje </vt:lpstr>
      <vt:lpstr>W Grecji…</vt:lpstr>
      <vt:lpstr>Szymon Mag…</vt:lpstr>
      <vt:lpstr>Powrót do czasów współczesnych</vt:lpstr>
      <vt:lpstr>A może po prostu…</vt:lpstr>
      <vt:lpstr>I w ten sposób sprowadzasz Boga</vt:lpstr>
      <vt:lpstr>Tymczasem, wybór Boga, to wybór wizji świata</vt:lpstr>
      <vt:lpstr>Niby to wszystko proste, ale aby coś osiągnąć, trzeba ciągle się doskonalić zarówno</vt:lpstr>
      <vt:lpstr>Tutaj nie ma innej drogi jak</vt:lpstr>
      <vt:lpstr>Jak wyglądał by świat, gdybyśmy umieli współpracować z Duchem św.</vt:lpstr>
      <vt:lpstr>Jak wyglądał by świat, gdybyśmy umieli współpracować z Duchem św.</vt:lpstr>
      <vt:lpstr>Jak wyglądał by świat, gdybyśmy umieli współpracować z Duchem św.</vt:lpstr>
      <vt:lpstr>Jak wyglądał by świat, gdybyśmy umieli współpracować z Duchem św.</vt:lpstr>
      <vt:lpstr>Jak wyglądał by świat, gdybyśmy umieli współpracować z Duchem św.</vt:lpstr>
      <vt:lpstr>Jak wyglądał by świat, gdybyśmy umieli współpracować z Duchem św.</vt:lpstr>
      <vt:lpstr>Jak wyglądał by świat, gdybyśmy umieli współpracować z Duchem św.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i wy chcecie odejść?</dc:title>
  <dc:creator>Mirco</dc:creator>
  <cp:lastModifiedBy>Mirco</cp:lastModifiedBy>
  <cp:revision>68</cp:revision>
  <dcterms:created xsi:type="dcterms:W3CDTF">2010-09-16T18:20:06Z</dcterms:created>
  <dcterms:modified xsi:type="dcterms:W3CDTF">2013-11-23T14:20:53Z</dcterms:modified>
</cp:coreProperties>
</file>