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3DC3E-54CE-455A-B8DF-50516F0CF884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6C09-7D68-46BE-814E-D4F7D2FD8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6C09-7D68-46BE-814E-D4F7D2FD85E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F621-E8FD-4F23-9CD1-5847429FD853}" type="datetimeFigureOut">
              <a:rPr lang="pl-PL" smtClean="0"/>
              <a:pPr/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8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file:///D:\Materia&#322;y%20wideo\Film\Szymon%20Mag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YouTube%20-%20Dary%20Ducha%20&#346;wi&#281;tego.f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Quo%20vadis%20krzy&#380;owanie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2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D:\Materia&#322;y%20wideo\Film\Piotr%20-%20fragment%20z%20Zes&#322;ania%20Ducha%20&#347;w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3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file:///D:\Materia&#322;y%20wideo\fragmenty%20z%20VHS\Uzdrowienie%20przy%20&#347;wi&#261;tyni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14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file:///D:\Materia&#322;y%20wideo\Film\Zeus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Przygotowanie do sakramentu bierzmowania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Dziś jest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05.09.2014</a:t>
            </a:r>
            <a:endParaRPr lang="pl-P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wakacji </a:t>
            </a:r>
            <a:r>
              <a:rPr lang="pl-PL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pozostało </a:t>
            </a:r>
            <a:r>
              <a:rPr lang="pl-PL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295dni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Szymon Mag…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Powrót do czasów współczesnych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Ty też chciałbyś „kupić” taką moc?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rodzice Ci kazali tu być?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7544" y="2944018"/>
            <a:ext cx="36195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96136" y="2492896"/>
            <a:ext cx="2476849" cy="37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796136" y="6237312"/>
            <a:ext cx="1721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emese73 -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po prostu…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Idziesz bo wszyscy idą…	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Albo nie wiesz, na co Ci się może ten „kwitek” przydać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3013669"/>
            <a:ext cx="4040188" cy="227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</p:nvPr>
        </p:nvGraphicFramePr>
        <p:xfrm>
          <a:off x="4788024" y="836712"/>
          <a:ext cx="4041776" cy="60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Lublin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Dnia 10.02.2012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ŚWIADECTWO CHRZTU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Barbara Iksińska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nazwisko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Zenobiusz Iksiński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Wyznanie (obrządek)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Klaudia z.d. Igrekowska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Wyznanie matki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urodzenia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15.12.1998 Lublin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26.12.1998, parafia tutejsza.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Szafarz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Ks. Waldemar </a:t>
                      </a:r>
                      <a:r>
                        <a:rPr lang="pl-PL" sz="1400" dirty="0" err="1">
                          <a:latin typeface="Times New Roman"/>
                          <a:ea typeface="Calibri"/>
                          <a:cs typeface="Arial"/>
                        </a:rPr>
                        <a:t>Przykładowski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Adnotacje w księdze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chrztów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bierzmowaniu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confirmatione (can. 895)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Bierzmowany w par. tut. 15.06.2014 r., imię „Cecylia”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małżeństwie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matrimonio (can. 1122, 1685)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De matrimonio nulla adnotatio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Inne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aliae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 (</a:t>
                      </a: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can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. 535, n. 2, 1054)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Brak adnotacji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259632" y="5301208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Kamaga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 ten sposób sprowadzasz Boga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 kawałka papieru…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Albo natrętnego, nieproszonego gościa…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1201" y="2708920"/>
            <a:ext cx="4428489" cy="295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780928"/>
            <a:ext cx="3804372" cy="25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292080" y="5445224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cbckchristine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Tymczasem, wybór Boga, to wybór wizji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Pokój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Wojna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708920"/>
            <a:ext cx="4157018" cy="31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7948" y="2500994"/>
            <a:ext cx="3450476" cy="33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4048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Witold Krasowski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5949280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Photobank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Niby to wszystko proste, ale aby coś osiągnąć, trzeba ciągle się doskonalić zarówno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sprawności ciała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i sprawności ducha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02201"/>
            <a:ext cx="4040188" cy="269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Mother_Teres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46535" y="2174875"/>
            <a:ext cx="2838755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5076056" y="6093296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Evert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Odekerken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CC-BY-2.5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(http://creativecommons.org/licenses/by/2.5)],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43608" y="5445224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Oksana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Kuzmina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Jakiego dokonam wyboru?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Karty pracy str. 4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NOTATKA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Bierzmowanie to sakrament wtajemniczenia chrześcijańskiego, w którym Duch Święty umacnia chrześcijanina do mężnego wyznawania wiary i postępowania według jej zasad. Darami Ducha Świętego są: mądrość, rozum, rada, umiejętność, męstwo, pobożność i bojaźń Boża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bierzmowanie?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10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314" y="1600200"/>
            <a:ext cx="502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Dary Ducha Świętego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Do czego zobowiązywaliśmy się przyjmując ten sakrament? Co znaczy wierzyć?</a:t>
            </a:r>
            <a:endParaRPr lang="pl-PL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Pragniemy, aby Duch Święty, którego otrzymamy umocnił nas do mężnego wyznawania wiary i postępowania według jej zasad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Spójrz na tych, którzy wierzyli…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Zwłaszcza w obliczu krzyża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prześladowań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132856"/>
            <a:ext cx="2920577" cy="3894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800566"/>
            <a:ext cx="4041775" cy="2699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331640" y="6093296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Spectral-Design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44008" y="573325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Dlaczego więc w Niego wierzyli, mimo groźby śmierci?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907704" y="623731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Jak to się zaczęło?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Moc jaką otrzymali wzbudzała różne reakcje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W Grecji…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425</Words>
  <Application>Microsoft Office PowerPoint</Application>
  <PresentationFormat>Pokaz na ekranie (4:3)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Przygotowanie do sakramentu bierzmowania</vt:lpstr>
      <vt:lpstr>Co to jest bierzmowanie? Podręcznik, str. 10</vt:lpstr>
      <vt:lpstr>Dary Ducha Świętego </vt:lpstr>
      <vt:lpstr>Do czego zobowiązywaliśmy się przyjmując ten sakrament? Co znaczy wierzyć?</vt:lpstr>
      <vt:lpstr>Spójrz na tych, którzy wierzyli…</vt:lpstr>
      <vt:lpstr>Dlaczego więc w Niego wierzyli, mimo groźby śmierci?</vt:lpstr>
      <vt:lpstr>Jak to się zaczęło?</vt:lpstr>
      <vt:lpstr>Moc jaką otrzymali wzbudzała różne reakcje </vt:lpstr>
      <vt:lpstr>W Grecji…</vt:lpstr>
      <vt:lpstr>Szymon Mag…</vt:lpstr>
      <vt:lpstr>Powrót do czasów współczesnych</vt:lpstr>
      <vt:lpstr>A może po prostu…</vt:lpstr>
      <vt:lpstr>I w ten sposób sprowadzasz Boga</vt:lpstr>
      <vt:lpstr>Tymczasem, wybór Boga, to wybór wizji świata</vt:lpstr>
      <vt:lpstr>Niby to wszystko proste, ale aby coś osiągnąć, trzeba ciągle się doskonalić zarówno</vt:lpstr>
      <vt:lpstr>Jakiego dokonam wyboru? Karty pracy str.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Przygotowanie do sakramentu bierzmowania</dc:title>
  <dc:creator>Mirco</dc:creator>
  <cp:lastModifiedBy>Mirco</cp:lastModifiedBy>
  <cp:revision>6</cp:revision>
  <dcterms:created xsi:type="dcterms:W3CDTF">2012-09-20T19:32:32Z</dcterms:created>
  <dcterms:modified xsi:type="dcterms:W3CDTF">2014-09-05T06:01:53Z</dcterms:modified>
</cp:coreProperties>
</file>